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  <p:sldMasterId id="2147483686" r:id="rId7"/>
    <p:sldMasterId id="2147483699" r:id="rId8"/>
  </p:sldMasterIdLst>
  <p:notesMasterIdLst>
    <p:notesMasterId r:id="rId10"/>
  </p:notesMasterIdLst>
  <p:handoutMasterIdLst>
    <p:handoutMasterId r:id="rId11"/>
  </p:handoutMasterIdLst>
  <p:sldIdLst>
    <p:sldId id="31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ain.label" initials="a" lastIdx="1" clrIdx="0">
    <p:extLst>
      <p:ext uri="{19B8F6BF-5375-455C-9EA6-DF929625EA0E}">
        <p15:presenceInfo xmlns:p15="http://schemas.microsoft.com/office/powerpoint/2012/main" userId="S-1-5-21-3569255166-3711921035-3486062074-338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3A6"/>
    <a:srgbClr val="BAD565"/>
    <a:srgbClr val="CC3300"/>
    <a:srgbClr val="00FF00"/>
    <a:srgbClr val="2D94D3"/>
    <a:srgbClr val="E63686"/>
    <a:srgbClr val="1E9621"/>
    <a:srgbClr val="2756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40" autoAdjust="0"/>
    <p:restoredTop sz="95268" autoAdjust="0"/>
  </p:normalViewPr>
  <p:slideViewPr>
    <p:cSldViewPr snapToGrid="0">
      <p:cViewPr varScale="1">
        <p:scale>
          <a:sx n="83" d="100"/>
          <a:sy n="83" d="100"/>
        </p:scale>
        <p:origin x="499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7878"/>
    </p:cViewPr>
  </p:sorterViewPr>
  <p:notesViewPr>
    <p:cSldViewPr snapToGrid="0">
      <p:cViewPr varScale="1">
        <p:scale>
          <a:sx n="53" d="100"/>
          <a:sy n="53" d="100"/>
        </p:scale>
        <p:origin x="198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BF0F9-A5F8-474B-8ABE-6083BCC192B6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20AF8-C72B-4D97-9D3F-E9AC3528F0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0124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B28322-9BEB-4CC7-B448-E3D00C0EA98C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7A9A9-A514-4BBA-96D5-971C63C1E8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20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235313-3B36-4201-8903-6F4BEAD2AF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2F87483-A9D4-4DFD-8072-2A3A946730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7F748E-BA66-4921-9850-9A681D7DE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681E-C581-447F-9199-ED54CB51FBB3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D86A77-A388-499C-BD36-78829A6E1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A0975D-65BB-4771-870A-7736D8475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A64CE-36AD-472D-86AE-458A81E28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907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22006C-D85B-43D7-B6C4-D0C7062FF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644908F-CFCA-479B-AA42-2DD1A7B971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914E1A-DF76-4892-9E81-20C0EA2DD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681E-C581-447F-9199-ED54CB51FBB3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0EE139-FFF3-45C7-A92E-FD1EA1660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04646B-0DA5-4CDB-8D8C-69BBAFBE6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A64CE-36AD-472D-86AE-458A81E28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9227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56788B6-C0AB-4D2A-9CD6-06CB38CC3E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4D61EB2-DD88-4B5C-B896-51712BA41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711505-0FDC-4B36-87F2-DBF1F15BC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681E-C581-447F-9199-ED54CB51FBB3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06304F-47FC-4860-A06C-801A23F47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A1D843-C6FF-4410-B0FF-3DA45FE16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A64CE-36AD-472D-86AE-458A81E28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1763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D18388-38C8-4741-A86B-AEC95BB1DC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37005BF-D754-4076-B2E0-07B1CC1F11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AC3B75-E869-4C53-8170-C21DF27F7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D469-F54F-4543-AFD8-94CA5F63458D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223522-13FD-4C6A-8469-1B2D02A4E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EEBBB9-8FAD-4DBC-B675-C4AF92759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4762-45A5-4446-9A63-8611CC2F2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990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D26698-FDC5-47D1-9C83-0146AB454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A1F745-2D09-4B5D-B52F-C57A7C267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3B883A-06ED-4C7D-9404-DEBB6F9C8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D469-F54F-4543-AFD8-94CA5F63458D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D91326-690D-4483-80B0-F4E29F450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73F312-B231-49D8-A747-CEE9DFC63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4762-45A5-4446-9A63-8611CC2F2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3612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2A2530-403D-48A3-B20B-BCD97D13D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72A03CA-F4A8-4F46-A2BD-63431D288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DC609A-AE0B-488D-ADBD-5BB229C34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D469-F54F-4543-AFD8-94CA5F63458D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28F2C1-2E76-44EB-9CFE-64AA4DDE8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12B29C-6BEC-4016-841E-84BEF5165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4762-45A5-4446-9A63-8611CC2F2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5517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853DBD-2DC1-49F5-9164-FC2255B3A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018C4A-DEE0-4917-99C5-EB461C82D1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43D5D29-B63A-4D2B-92A0-4DE304C229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C0E64E1-FCCE-4B20-B1E9-BBB458402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D469-F54F-4543-AFD8-94CA5F63458D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0CD463-2E63-4E06-ABE5-92CE7E05E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D71432C-7D6B-4284-9582-8AB4A996A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4762-45A5-4446-9A63-8611CC2F2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530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185D5D-C4D7-4376-9E13-C4E4C0F6B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2B5EE8-8E6C-404E-A3DA-E5FED5E22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19D9693-965C-4B2D-AA77-5E7360D685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2E2DD84-E5FE-4E68-82CA-EBB2188F4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FF0E767-5DCF-41BC-90FC-FD9189BDB8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DD49542-0944-48A9-8A4D-87ABFA14B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D469-F54F-4543-AFD8-94CA5F63458D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786761A-DE53-4621-BE7C-C522E1F4E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A52D631-961E-42B6-9CDA-728289A44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4762-45A5-4446-9A63-8611CC2F2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832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510610-3C0F-4368-A4D7-F6DD8DFB4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1A2DB3A-373C-4732-8741-2A410C1F9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D469-F54F-4543-AFD8-94CA5F63458D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15822AF-A668-4A5F-AA5D-E0A782B55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EF774A5-D268-49A8-B2DA-4A8BBA0CF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4762-45A5-4446-9A63-8611CC2F2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4006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6886D29-BC84-4C70-B898-D6447DDEA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D469-F54F-4543-AFD8-94CA5F63458D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8E05F79-922D-4442-87E1-E4A59464F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5DC9AC3-4357-4666-9F2A-006A2450B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4762-45A5-4446-9A63-8611CC2F2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7880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0C2CE4-B6EF-40E7-9F84-449F3B013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3CF1D6-47D0-4361-9E63-8E37BE463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81DE192-1907-447A-8585-CD82FF45CE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02B96A0-C798-4F3A-BAC7-9C605190A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D469-F54F-4543-AFD8-94CA5F63458D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3CD156-A57F-4F39-9DFD-1E2A7845D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163D316-2C27-48B7-BD4C-8B78E43FC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4762-45A5-4446-9A63-8611CC2F2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037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88C59D-AA89-4F0E-BD97-7453B9888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4DCF51-21BA-402D-8191-75AAE836D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AB716D-C002-4142-BC9C-619269CDD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681E-C581-447F-9199-ED54CB51FBB3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F6D8CF-84F9-43DF-BCC3-52886A603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283BFC-A0A5-4DFB-A62C-91A7E1E45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A64CE-36AD-472D-86AE-458A81E28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42147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8CAE58-5262-47D8-822B-34787C595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38C3881-DE13-4BC2-90EF-9C56577681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17285BB-F898-4989-9B9B-D82374093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BA682A-0C18-4BD4-B867-949F83D63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D469-F54F-4543-AFD8-94CA5F63458D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F72E494-23D0-4FDD-90CF-D491EC6FE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E4DD5F-AC13-48BB-817F-51A2CAE20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4762-45A5-4446-9A63-8611CC2F2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5543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05DFC5-2360-482C-9508-154A41884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5ABFEE8-B1CC-4277-A796-000E1C9248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AF8D6C-D0A5-4D82-B005-0AE82123C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D469-F54F-4543-AFD8-94CA5F63458D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0F7F83-311F-4BB2-8A79-8A2EEB7A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24FC02-998D-493D-A2FC-31A9FECE6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4762-45A5-4446-9A63-8611CC2F2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2415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A5310EE-9B72-438B-A8D7-6B135605C4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26471AB-FD7A-4430-83CC-2EE1177839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34C9E1-DAC1-49CD-8AA1-DFE0A6006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D469-F54F-4543-AFD8-94CA5F63458D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DAABF2-5A42-4AB5-B372-CFE1847AE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88F3AD-03CA-40A7-8782-6C05268C1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34762-45A5-4446-9A63-8611CC2F2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64399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- Vers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4405A067-B49C-4F11-A938-80BC29FEEB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30550"/>
            <a:ext cx="4076700" cy="279082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A9A26A8-F041-4097-AF69-174D33070FC9}"/>
              </a:ext>
            </a:extLst>
          </p:cNvPr>
          <p:cNvSpPr/>
          <p:nvPr userDrawn="1"/>
        </p:nvSpPr>
        <p:spPr>
          <a:xfrm>
            <a:off x="0" y="5994603"/>
            <a:ext cx="9144000" cy="8645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BF5AA71-3F4D-4E9E-BA5E-688B6C5A5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382" y="1491005"/>
            <a:ext cx="6858000" cy="1057708"/>
          </a:xfr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36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4FC2D0F-6FA4-4470-9D28-7A0490629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1382" y="3127366"/>
            <a:ext cx="6858000" cy="654923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pic>
        <p:nvPicPr>
          <p:cNvPr id="3" name="Image 2" descr="Une image contenant dessin, signe&#10;&#10;Description générée automatiquement">
            <a:extLst>
              <a:ext uri="{FF2B5EF4-FFF2-40B4-BE49-F238E27FC236}">
                <a16:creationId xmlns:a16="http://schemas.microsoft.com/office/drawing/2014/main" id="{5D7F83BF-19FA-40F1-AE37-B0A5CC57A2F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382" y="5561802"/>
            <a:ext cx="2286000" cy="89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626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- Ver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8F33C8C-4663-47F8-AAC2-AA7669DF2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382" y="1272216"/>
            <a:ext cx="1160145" cy="31337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405A067-B49C-4F11-A938-80BC29FEEB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37628"/>
            <a:ext cx="4076699" cy="279082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C5A9449-A06C-4EA1-A540-CB2DC3C4934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979" y="2862261"/>
            <a:ext cx="235743" cy="32146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A9A26A8-F041-4097-AF69-174D33070FC9}"/>
              </a:ext>
            </a:extLst>
          </p:cNvPr>
          <p:cNvSpPr/>
          <p:nvPr userDrawn="1"/>
        </p:nvSpPr>
        <p:spPr>
          <a:xfrm>
            <a:off x="0" y="5994603"/>
            <a:ext cx="9144000" cy="864524"/>
          </a:xfrm>
          <a:prstGeom prst="rect">
            <a:avLst/>
          </a:prstGeom>
          <a:solidFill>
            <a:srgbClr val="00A3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BF5AA71-3F4D-4E9E-BA5E-688B6C5A5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382" y="2767205"/>
            <a:ext cx="6858000" cy="1057708"/>
          </a:xfrm>
        </p:spPr>
        <p:txBody>
          <a:bodyPr anchor="t" anchorCtr="0">
            <a:normAutofit/>
          </a:bodyPr>
          <a:lstStyle>
            <a:lvl1pPr marL="0" indent="0" algn="l">
              <a:buFontTx/>
              <a:buNone/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4FC2D0F-6FA4-4470-9D28-7A0490629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1382" y="3634444"/>
            <a:ext cx="6858000" cy="654923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6443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class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0458" y="1537856"/>
            <a:ext cx="7260129" cy="400673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77E12C6-00F3-439F-A2FE-1D2F0A604A8D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250459" y="858838"/>
            <a:ext cx="7260128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6440301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e intermédi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20240"/>
            <a:ext cx="9144000" cy="1057708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61462"/>
            <a:ext cx="6858000" cy="1684857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558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1972" y="1747089"/>
            <a:ext cx="7293378" cy="4009910"/>
          </a:xfrm>
        </p:spPr>
        <p:txBody>
          <a:bodyPr/>
          <a:lstStyle>
            <a:lvl1pPr>
              <a:defRPr sz="2400" b="0"/>
            </a:lvl1pPr>
            <a:lvl2pPr>
              <a:defRPr sz="22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00E4042-F103-41C7-A8C2-1E73691C4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D16F62D-3288-44C0-94E9-C3D02F2826CC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250458" y="858838"/>
            <a:ext cx="7260129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0009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3658" y="1537856"/>
            <a:ext cx="3301192" cy="435133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1402" y="1537856"/>
            <a:ext cx="3301192" cy="435133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049260C-DFCE-4742-A383-0E8E40516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81FB95A-986F-409A-BA0C-DB98244D370D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250458" y="858838"/>
            <a:ext cx="7260129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4374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0458" y="1537856"/>
            <a:ext cx="3247723" cy="817594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0458" y="2355450"/>
            <a:ext cx="3247723" cy="336939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6816" y="1537856"/>
            <a:ext cx="3263718" cy="817594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86816" y="2355450"/>
            <a:ext cx="3263718" cy="336939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6FE5FF0-308D-4BEA-A2B8-273A15920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4068979D-31F0-453F-A511-275008CD94FE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250458" y="858838"/>
            <a:ext cx="7260129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52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F18407-B244-4A11-A388-4ECC43D2C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645819-197B-47A1-93F8-C1CFFD8AB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9841AB-526A-4FF5-A3A1-6C14BDCBD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681E-C581-447F-9199-ED54CB51FBB3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32B871-0F70-4D81-B62E-A8616590E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8F5C44-6118-43E0-9212-3575BBB92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A64CE-36AD-472D-86AE-458A81E28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1882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D72F5C4-C7B0-4DC4-859A-A0EF010A9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3461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66963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8843" y="581890"/>
            <a:ext cx="2440175" cy="910244"/>
          </a:xfrm>
        </p:spPr>
        <p:txBody>
          <a:bodyPr anchor="t" anchorCtr="0">
            <a:normAutofit/>
          </a:bodyPr>
          <a:lstStyle>
            <a:lvl1pPr>
              <a:defRPr sz="24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581890"/>
            <a:ext cx="4629150" cy="50624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A161D90-8CEB-43C5-B5C5-E16450DD9099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38843" y="1492133"/>
            <a:ext cx="2440175" cy="1101437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B498EB6-14FF-4794-BB07-42C86721F093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38844" y="2593570"/>
            <a:ext cx="2440174" cy="305077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814446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581890"/>
            <a:ext cx="4629150" cy="503751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B3E39DD-4EF5-40BB-B7DF-0FBC1CA61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843" y="581890"/>
            <a:ext cx="2440175" cy="910244"/>
          </a:xfrm>
        </p:spPr>
        <p:txBody>
          <a:bodyPr anchor="t" anchorCtr="0">
            <a:normAutofit/>
          </a:bodyPr>
          <a:lstStyle>
            <a:lvl1pPr>
              <a:defRPr sz="24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E58761D-328C-41E9-9379-256236BD2D5C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138843" y="1492133"/>
            <a:ext cx="2440175" cy="1101437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D896CCA9-291E-425F-AF04-DFA8C86B5468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1138844" y="2593570"/>
            <a:ext cx="2440174" cy="305077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955536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0284" y="1424045"/>
            <a:ext cx="7285066" cy="4009910"/>
          </a:xfrm>
        </p:spPr>
        <p:txBody>
          <a:bodyPr vert="eaVert"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C5397C7-28D4-4FCC-978A-64FFC2C50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31" y="149629"/>
            <a:ext cx="7662257" cy="888251"/>
          </a:xfrm>
        </p:spPr>
        <p:txBody>
          <a:bodyPr anchor="ctr" anchorCtr="0">
            <a:normAutofit/>
          </a:bodyPr>
          <a:lstStyle>
            <a:lvl1pPr>
              <a:defRPr sz="3000"/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7F1404C-CDE5-4C5B-BECC-6588FAC96AF5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1250458" y="858838"/>
            <a:ext cx="7260129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547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822" y="365125"/>
            <a:ext cx="1316528" cy="5811838"/>
          </a:xfrm>
        </p:spPr>
        <p:txBody>
          <a:bodyPr vert="eaVert"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618078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0C85A8C-AE66-4CB1-AC77-8A0677F197D5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 rot="5400000">
            <a:off x="4243025" y="2931536"/>
            <a:ext cx="5811839" cy="67901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27566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3182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410-1EE2-48E1-A628-130E394AE9A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2A9E-7AD8-4920-8923-DF15CEF64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8753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410-1EE2-48E1-A628-130E394AE9A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2A9E-7AD8-4920-8923-DF15CEF64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5043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410-1EE2-48E1-A628-130E394AE9A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2A9E-7AD8-4920-8923-DF15CEF64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29400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410-1EE2-48E1-A628-130E394AE9A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2A9E-7AD8-4920-8923-DF15CEF64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60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92C20D-CDA7-4062-BF89-F097F0BCA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F5F081-F6A6-43B6-B8D8-F6C2784FEC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C9D9797-D73E-4B83-A188-979C99658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83CE233-A10C-48BD-9212-680BD8D86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681E-C581-447F-9199-ED54CB51FBB3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BDD249-4A7F-41D9-9DA4-BDDCF86D7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C09EA99-A0DC-4D6F-AF27-B63754158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A64CE-36AD-472D-86AE-458A81E28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06392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410-1EE2-48E1-A628-130E394AE9A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2A9E-7AD8-4920-8923-DF15CEF64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2176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410-1EE2-48E1-A628-130E394AE9A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2A9E-7AD8-4920-8923-DF15CEF64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460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410-1EE2-48E1-A628-130E394AE9A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2A9E-7AD8-4920-8923-DF15CEF64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2115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410-1EE2-48E1-A628-130E394AE9A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2A9E-7AD8-4920-8923-DF15CEF64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20259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410-1EE2-48E1-A628-130E394AE9A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2A9E-7AD8-4920-8923-DF15CEF64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94880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410-1EE2-48E1-A628-130E394AE9A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2A9E-7AD8-4920-8923-DF15CEF64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277420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4B410-1EE2-48E1-A628-130E394AE9A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2A9E-7AD8-4920-8923-DF15CEF64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94082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7C4A-6EF5-44FC-BBF3-BDC15100FBA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A196C-42F8-466D-B5F3-98ADAEE1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25377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7C4A-6EF5-44FC-BBF3-BDC15100FBA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A196C-42F8-466D-B5F3-98ADAEE1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796395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7C4A-6EF5-44FC-BBF3-BDC15100FBA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A196C-42F8-466D-B5F3-98ADAEE1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458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8130EC-4E6C-4612-A503-523C7B1BB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506F9E-FF7F-4BB7-BBC5-BD924BD4B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277161D-1C9E-45A1-B4A3-B374704C47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65C8876-C125-4F03-BC27-A131250EB0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A12821F-0187-493A-A657-4FD6B6C6F2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235F15E-C4B7-4DBC-9F33-6AABA4F6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681E-C581-447F-9199-ED54CB51FBB3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0024D82-06CF-4F39-AE46-CA5B704D8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E363B19-6127-4A93-9A42-D38612339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A64CE-36AD-472D-86AE-458A81E28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487483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7C4A-6EF5-44FC-BBF3-BDC15100FBA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A196C-42F8-466D-B5F3-98ADAEE1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512976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7C4A-6EF5-44FC-BBF3-BDC15100FBA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A196C-42F8-466D-B5F3-98ADAEE1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852638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7C4A-6EF5-44FC-BBF3-BDC15100FBA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A196C-42F8-466D-B5F3-98ADAEE1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1222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7C4A-6EF5-44FC-BBF3-BDC15100FBA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A196C-42F8-466D-B5F3-98ADAEE1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540005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7C4A-6EF5-44FC-BBF3-BDC15100FBA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A196C-42F8-466D-B5F3-98ADAEE1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81410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7C4A-6EF5-44FC-BBF3-BDC15100FBA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A196C-42F8-466D-B5F3-98ADAEE1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621262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7C4A-6EF5-44FC-BBF3-BDC15100FBA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A196C-42F8-466D-B5F3-98ADAEE1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245562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7C4A-6EF5-44FC-BBF3-BDC15100FBA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A196C-42F8-466D-B5F3-98ADAEE1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3545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341A0-403A-4C8B-B7A4-1F6FB4F76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403C2AA-7260-4408-BF82-41DD4A96E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681E-C581-447F-9199-ED54CB51FBB3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DE17CD4-4ECB-43A2-AB72-4A2BE90DA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49D2B94-5EC0-47E7-B331-3952826E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A64CE-36AD-472D-86AE-458A81E28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1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38019F3-B6D1-4864-90EC-0292AC6E3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681E-C581-447F-9199-ED54CB51FBB3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3B70F4A-740D-4059-959B-3A5991E8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CD7688-F731-478C-863C-3AC89F576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A64CE-36AD-472D-86AE-458A81E28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679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E0707D-0789-472A-AB80-F742C88A5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9FB43A-F25B-4B83-93DE-250FD912E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F7934B0-5CB3-400F-A598-8A0A65B11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61AA95F-B819-49E9-AEB0-D6B47B260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681E-C581-447F-9199-ED54CB51FBB3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49E915-2A28-484D-8200-9E3433E7B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D66ED9-33AA-4887-AC4E-A631D6739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A64CE-36AD-472D-86AE-458A81E28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2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FBDB56-3E09-4681-BFE6-D5FE778AE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949372E-66E2-417F-B858-D8C98C3F61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C2F3CF0-FCEB-4A72-9BB0-F4C414FAB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119B839-63EA-4767-915D-B111DE7BB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681E-C581-447F-9199-ED54CB51FBB3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D0E4AC-FDE9-4475-B39D-6B8432434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D3438B-28AA-4921-87F1-4DDFB933A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A64CE-36AD-472D-86AE-458A81E28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530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4F93B02-2270-447D-AA59-BB5B665A9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CAFBEC-9F16-488A-AC84-4D45F303F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E8C462-723E-47EF-8E60-E011C02B0C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7681E-C581-447F-9199-ED54CB51FBB3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42F34E-03EA-435B-A236-281CFF7E0C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52C0A0-FC7B-4891-9C94-8893F96EB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A64CE-36AD-472D-86AE-458A81E289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508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9980FD5-D89E-41A4-80DB-61550FCEA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946356-9D2B-4688-AAE3-67FDC372D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439A06-AE90-42D3-BBE3-F54C1047DE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CD469-F54F-4543-AFD8-94CA5F63458D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C21A41-D77F-45EF-AEFF-65E41FBF15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353EEA-51E7-41AA-BF56-2FF4966351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34762-45A5-4446-9A63-8611CC2F2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4471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65405"/>
          </a:xfrm>
          <a:prstGeom prst="rect">
            <a:avLst/>
          </a:prstGeom>
        </p:spPr>
        <p:txBody>
          <a:bodyPr vert="horz" lIns="0" tIns="4680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24045"/>
            <a:ext cx="7886700" cy="2004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C90DFE6-3B65-4C64-B5B5-2DEEB26F8551}"/>
              </a:ext>
            </a:extLst>
          </p:cNvPr>
          <p:cNvSpPr txBox="1"/>
          <p:nvPr userDrawn="1"/>
        </p:nvSpPr>
        <p:spPr>
          <a:xfrm>
            <a:off x="6865882" y="6337738"/>
            <a:ext cx="2088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b="0" dirty="0">
                <a:solidFill>
                  <a:srgbClr val="00A3A6"/>
                </a:solidFill>
                <a:latin typeface="Raleway" panose="020B0503030101060003" pitchFamily="34" charset="0"/>
              </a:rPr>
              <a:t>p. </a:t>
            </a:r>
            <a:fld id="{10B4F56D-375A-4CA4-ABA3-E73F3ECBB440}" type="slidenum">
              <a:rPr lang="fr-FR" sz="1200" b="0" smtClean="0">
                <a:solidFill>
                  <a:srgbClr val="00A3A6"/>
                </a:solidFill>
                <a:latin typeface="Raleway" panose="020B0503030101060003" pitchFamily="34" charset="0"/>
              </a:rPr>
              <a:pPr algn="r"/>
              <a:t>‹N°›</a:t>
            </a:fld>
            <a:endParaRPr lang="fr-FR" sz="1200" b="0" dirty="0">
              <a:solidFill>
                <a:srgbClr val="00A3A6"/>
              </a:solidFill>
              <a:latin typeface="Raleway" panose="020B0503030101060003" pitchFamily="34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E63BFEA-07F3-4F13-8A4F-F19C5BFA54A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6187"/>
            <a:ext cx="2000250" cy="80010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6399AD28-B99C-4405-8224-6C7E45B8EED3}"/>
              </a:ext>
            </a:extLst>
          </p:cNvPr>
          <p:cNvSpPr txBox="1"/>
          <p:nvPr userDrawn="1"/>
        </p:nvSpPr>
        <p:spPr>
          <a:xfrm>
            <a:off x="1142999" y="6518319"/>
            <a:ext cx="67161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rgbClr val="00A3A6"/>
                </a:solidFill>
                <a:latin typeface="+mj-lt"/>
              </a:rPr>
              <a:t>Gestion des échantillons - Accompagnement 2024</a:t>
            </a:r>
          </a:p>
        </p:txBody>
      </p:sp>
    </p:spTree>
    <p:extLst>
      <p:ext uri="{BB962C8B-B14F-4D97-AF65-F5344CB8AC3E}">
        <p14:creationId xmlns:p14="http://schemas.microsoft.com/office/powerpoint/2010/main" val="176747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marL="457200" indent="-457200" algn="l" defTabSz="914400" rtl="0" eaLnBrk="1" latinLnBrk="0" hangingPunct="1">
        <a:lnSpc>
          <a:spcPct val="90000"/>
        </a:lnSpc>
        <a:spcBef>
          <a:spcPct val="0"/>
        </a:spcBef>
        <a:buSzPct val="125000"/>
        <a:buFontTx/>
        <a:buBlip>
          <a:blip r:embed="rId16"/>
        </a:buBlip>
        <a:defRPr sz="3000" b="1" kern="1200">
          <a:solidFill>
            <a:srgbClr val="00A3A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rgbClr val="00A3A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4B410-1EE2-48E1-A628-130E394AE9A4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12A9E-7AD8-4920-8923-DF15CEF64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8620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47C4A-6EF5-44FC-BBF3-BDC15100FBA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A196C-42F8-466D-B5F3-98ADAEE1E8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7974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61025" y="112780"/>
            <a:ext cx="8695427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Centre : </a:t>
            </a:r>
            <a:r>
              <a:rPr lang="fr-FR" dirty="0"/>
              <a:t>		</a:t>
            </a:r>
            <a:r>
              <a:rPr lang="fr-FR" b="1" dirty="0">
                <a:solidFill>
                  <a:schemeClr val="accent1"/>
                </a:solidFill>
              </a:rPr>
              <a:t>Unité : </a:t>
            </a:r>
            <a:r>
              <a:rPr lang="fr-FR" dirty="0"/>
              <a:t>…				</a:t>
            </a:r>
            <a:r>
              <a:rPr lang="fr-FR" b="1" dirty="0">
                <a:solidFill>
                  <a:schemeClr val="accent1"/>
                </a:solidFill>
              </a:rPr>
              <a:t>Nom du Périmètre : </a:t>
            </a:r>
            <a:r>
              <a:rPr lang="fr-FR" dirty="0"/>
              <a:t>….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61023" y="529980"/>
            <a:ext cx="8695427" cy="646331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Périmètre choisi : </a:t>
            </a:r>
            <a:r>
              <a:rPr lang="fr-FR" dirty="0"/>
              <a:t>…</a:t>
            </a:r>
          </a:p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61024" y="3141935"/>
            <a:ext cx="8695427" cy="147732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Enjeux identifiés : </a:t>
            </a:r>
            <a:r>
              <a:rPr lang="fr-FR" dirty="0"/>
              <a:t>…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61023" y="1877681"/>
            <a:ext cx="8695427" cy="1200329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Membres du groupe de travail et Fonction : </a:t>
            </a:r>
            <a:r>
              <a:rPr lang="fr-FR" dirty="0"/>
              <a:t>…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61026" y="1239328"/>
            <a:ext cx="8695427" cy="584775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Pilote / Copilote  du groupe : </a:t>
            </a:r>
            <a:r>
              <a:rPr lang="fr-FR" dirty="0"/>
              <a:t>…</a:t>
            </a:r>
          </a:p>
          <a:p>
            <a:r>
              <a:rPr lang="fr-FR" sz="1400" i="1" dirty="0"/>
              <a:t>Mail : 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61024" y="4683188"/>
            <a:ext cx="8695427" cy="147732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Objectifs identifiés : </a:t>
            </a:r>
            <a:r>
              <a:rPr lang="fr-FR" dirty="0"/>
              <a:t>…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5911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3BA5DE35E72B488D5A398355926873" ma:contentTypeVersion="0" ma:contentTypeDescription="Crée un document." ma:contentTypeScope="" ma:versionID="f744e252fc78433acfc6c47909d6cad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3bbf10744f8b5955bfb7548918bd11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F6DBE8-505B-4088-AC77-630A78A9B0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AFC65B4-C222-4217-99BB-735FE54BCCE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4E780C4-2F8F-4AE8-B25E-F31B1F5D1F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6767</TotalTime>
  <Words>46</Words>
  <Application>Microsoft Office PowerPoint</Application>
  <PresentationFormat>Affichage à l'écran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5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Raleway</vt:lpstr>
      <vt:lpstr>Thème Office</vt:lpstr>
      <vt:lpstr>Thème Office</vt:lpstr>
      <vt:lpstr>Thème Office</vt:lpstr>
      <vt:lpstr>1_Conception personnalisée</vt:lpstr>
      <vt:lpstr>Conception personnalisée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arnaud</dc:creator>
  <cp:lastModifiedBy>alain.label</cp:lastModifiedBy>
  <cp:revision>217</cp:revision>
  <dcterms:created xsi:type="dcterms:W3CDTF">2019-12-11T10:12:20Z</dcterms:created>
  <dcterms:modified xsi:type="dcterms:W3CDTF">2023-12-05T20:38:51Z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0x010100A03BA5DE35E72B488D5A398355926873</vt:lpwstr>
  </property>
  <property fmtid="{D5CDD505-2E9C-101B-9397-08002B2CF9AE}" pid="3" name="IsMyDocuments">
    <vt:bool>true</vt:bool>
  </property>
</Properties>
</file>