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5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83" d="100"/>
          <a:sy n="83" d="100"/>
        </p:scale>
        <p:origin x="614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5F9C40D-B77E-4049-8B80-AEFC131429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1F8590E6-00F1-49D1-A068-15A21F32AF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7FB1E98-F315-4FEE-8B83-547869882B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5069D-90AB-4C54-9303-BFA856E03C44}" type="datetimeFigureOut">
              <a:rPr lang="fr-FR" smtClean="0"/>
              <a:t>02/02/2024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0C22B30-1D7C-46F7-A0DB-2237654C39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95D1FDF-82CC-47F9-B9A3-50AC5DC84D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D4F83-1726-4C38-894D-FB21285B9E6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681219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BA1F2DA-6C2C-40A7-BD24-5FC08CE7C6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D93DF479-0625-416D-8512-1372E05F47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700914F-ED36-4395-B4AF-6467CA2B7D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5069D-90AB-4C54-9303-BFA856E03C44}" type="datetimeFigureOut">
              <a:rPr lang="fr-FR" smtClean="0"/>
              <a:t>02/02/2024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5BBA73D-B7A9-4BCC-A79D-3214C5C949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9A6F52D-00A7-4E39-A60D-0F4850FC0B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D4F83-1726-4C38-894D-FB21285B9E6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466723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C54F54E6-56B6-41F4-99FD-349C756BC33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13F3B022-415D-4781-8A22-7A40BE1BA7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1B846FF-2C76-49FF-B2DA-213CF4A633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5069D-90AB-4C54-9303-BFA856E03C44}" type="datetimeFigureOut">
              <a:rPr lang="fr-FR" smtClean="0"/>
              <a:t>02/02/2024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7CA3D37-96AA-4F4C-8EF0-24DDA91722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385F0D3-A1BF-400C-9F17-7E9B255C18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D4F83-1726-4C38-894D-FB21285B9E6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869213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Page classiq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67278" y="1537856"/>
            <a:ext cx="9680172" cy="4006733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C77E12C6-00F3-439F-A2FE-1D2F0A604A8D}"/>
              </a:ext>
            </a:extLst>
          </p:cNvPr>
          <p:cNvSpPr>
            <a:spLocks noGrp="1"/>
          </p:cNvSpPr>
          <p:nvPr>
            <p:ph type="subTitle" idx="10"/>
          </p:nvPr>
        </p:nvSpPr>
        <p:spPr>
          <a:xfrm>
            <a:off x="1667278" y="858838"/>
            <a:ext cx="9680171" cy="679018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rgbClr val="27566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dirty="0"/>
              <a:t>Modifiez le style des sous-titres du masque</a:t>
            </a:r>
            <a:endParaRPr lang="en-US" dirty="0"/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Modifiez le style du titre</a:t>
            </a:r>
          </a:p>
        </p:txBody>
      </p:sp>
    </p:spTree>
    <p:extLst>
      <p:ext uri="{BB962C8B-B14F-4D97-AF65-F5344CB8AC3E}">
        <p14:creationId xmlns:p14="http://schemas.microsoft.com/office/powerpoint/2010/main" val="20588376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481CAC2-5070-450D-B14F-F43E7096AC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03989D4-ADDC-43F0-B7D6-7C5D790647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3E5CA0A-5B61-4AAC-8CA5-CD1028CDBB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5069D-90AB-4C54-9303-BFA856E03C44}" type="datetimeFigureOut">
              <a:rPr lang="fr-FR" smtClean="0"/>
              <a:t>02/02/2024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A802717-F76A-4D9D-A2EF-3F809C3E16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28072B9-3227-4715-AC7A-6BAC439597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D4F83-1726-4C38-894D-FB21285B9E6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404770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E2F3142-2F1C-4E1B-B58D-FCAF99B287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BC2AD32-0C82-403B-90D8-C9D131C771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2C666A1-309F-4BFA-B27B-04685A55B2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5069D-90AB-4C54-9303-BFA856E03C44}" type="datetimeFigureOut">
              <a:rPr lang="fr-FR" smtClean="0"/>
              <a:t>02/02/2024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B0AB10C-8E4A-489C-B9BA-511F4A489E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2B62C35-0C89-4F5B-9073-644EF45DC1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D4F83-1726-4C38-894D-FB21285B9E6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467176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0F8C947-8356-4C41-8519-D3FBBEFA3D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7D76E59-97EC-4F22-B224-5E47B9F608E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5D2B85D9-4F85-415E-8BD7-6F8FE2AF43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55786539-A67B-4320-9071-B131A6BB83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5069D-90AB-4C54-9303-BFA856E03C44}" type="datetimeFigureOut">
              <a:rPr lang="fr-FR" smtClean="0"/>
              <a:t>02/02/2024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19A99A7-EF3A-43AA-809B-D3923DE509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7366899-2153-4910-9086-7ADBD21566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D4F83-1726-4C38-894D-FB21285B9E6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3876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122C304-E7F8-4EDC-AE17-1B55954A10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67FC566-AD3B-4B3B-A894-EAB6FB1461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E5F501CF-7EFC-44F6-8962-C9FA1ABAEF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1F2C5195-C378-4A56-A3D6-2EAEF02C587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98E54C4B-8596-4834-9648-70120D08500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A24D274D-296E-4844-BD3B-0D2E68E244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5069D-90AB-4C54-9303-BFA856E03C44}" type="datetimeFigureOut">
              <a:rPr lang="fr-FR" smtClean="0"/>
              <a:t>02/02/2024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288FDA61-C6AE-4E55-B8B5-F3D0DFB6BC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8979FE84-2428-4206-A74E-D5B391A75A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D4F83-1726-4C38-894D-FB21285B9E6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140957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29B99FD-60C8-42E6-8882-1C354CE4D7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852FD259-19FD-45C6-81C6-29AB1D56AF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5069D-90AB-4C54-9303-BFA856E03C44}" type="datetimeFigureOut">
              <a:rPr lang="fr-FR" smtClean="0"/>
              <a:t>02/02/2024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DE44508E-E7EC-47E2-A7CF-1049FACF35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8A0E51EB-0D71-4D44-95D8-BE2108356F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D4F83-1726-4C38-894D-FB21285B9E6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336752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66F25FE8-271A-4C0E-93A8-1A3DCCC85E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5069D-90AB-4C54-9303-BFA856E03C44}" type="datetimeFigureOut">
              <a:rPr lang="fr-FR" smtClean="0"/>
              <a:t>02/02/2024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E8D7DE0C-32B8-461D-B29A-4F6AE13B78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DC2579BF-EA8E-4125-9485-D87AD7943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D4F83-1726-4C38-894D-FB21285B9E6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79214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82A5233-D96D-418C-B84D-ECBB742852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021B7DE-08F0-423B-8CEB-DFCD5479B8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FC90CE74-1EA4-429F-9B8D-4871C604AB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5BCBD5A1-A00F-413E-AF30-B927F2B830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5069D-90AB-4C54-9303-BFA856E03C44}" type="datetimeFigureOut">
              <a:rPr lang="fr-FR" smtClean="0"/>
              <a:t>02/02/2024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C7F1810-8FD6-481A-9BEE-FE61877B9D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20DB484-C98C-4F98-847B-EB3F795C48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D4F83-1726-4C38-894D-FB21285B9E6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51430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471442E-EE03-40CC-8E70-489D50FBB1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14079987-C6B5-4F98-8E99-E3A59AD0C41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4630A799-82F2-45F7-A14A-9E236BDB5F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DF7CFD8-406D-44C8-B9D0-0A3399E7C2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5069D-90AB-4C54-9303-BFA856E03C44}" type="datetimeFigureOut">
              <a:rPr lang="fr-FR" smtClean="0"/>
              <a:t>02/02/2024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1C91D4D-7218-482C-A91C-AD02002333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70A5E80-C346-4C1B-A3D3-F99E3D90B9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D4F83-1726-4C38-894D-FB21285B9E6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306513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C2EB23C9-83E2-4C68-943B-64BAEE220C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924804E-E85C-412E-A9D9-735EDF1A56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C7759C9-5BB0-4009-B7F8-B6D6B492E0D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65069D-90AB-4C54-9303-BFA856E03C44}" type="datetimeFigureOut">
              <a:rPr lang="fr-FR" smtClean="0"/>
              <a:t>02/02/2024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99FC0B4-90B2-47D7-B0EF-F3BF41FDC80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CA46B1F-188E-4741-92E7-50A3CF1B2C5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9D4F83-1726-4C38-894D-FB21285B9E6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5554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>
            <a:off x="1685026" y="112780"/>
            <a:ext cx="8695427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</a:ln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chemeClr val="accent1"/>
                </a:solidFill>
              </a:rPr>
              <a:t>Centre : </a:t>
            </a:r>
            <a:r>
              <a:rPr lang="fr-FR" dirty="0"/>
              <a:t>		</a:t>
            </a:r>
            <a:r>
              <a:rPr lang="fr-FR" b="1" dirty="0">
                <a:solidFill>
                  <a:schemeClr val="accent1"/>
                </a:solidFill>
              </a:rPr>
              <a:t>Unité : </a:t>
            </a:r>
            <a:r>
              <a:rPr lang="fr-FR" dirty="0"/>
              <a:t>…				</a:t>
            </a:r>
            <a:r>
              <a:rPr lang="fr-FR" b="1" dirty="0">
                <a:solidFill>
                  <a:schemeClr val="accent1"/>
                </a:solidFill>
              </a:rPr>
              <a:t>Périmètre : </a:t>
            </a:r>
            <a:r>
              <a:rPr lang="fr-FR" dirty="0"/>
              <a:t>…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1685021" y="553064"/>
            <a:ext cx="8695427" cy="1222571"/>
          </a:xfrm>
          <a:prstGeom prst="rect">
            <a:avLst/>
          </a:prstGeom>
          <a:noFill/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 anchor="t">
            <a:noAutofit/>
          </a:bodyPr>
          <a:lstStyle/>
          <a:p>
            <a:r>
              <a:rPr lang="fr-FR" b="1" dirty="0">
                <a:solidFill>
                  <a:schemeClr val="accent1"/>
                </a:solidFill>
              </a:rPr>
              <a:t>Types d'échantillons répertoriés : </a:t>
            </a:r>
            <a:r>
              <a:rPr lang="fr-FR" dirty="0"/>
              <a:t>…</a:t>
            </a:r>
          </a:p>
          <a:p>
            <a:endParaRPr lang="fr-FR" dirty="0"/>
          </a:p>
        </p:txBody>
      </p:sp>
      <p:sp>
        <p:nvSpPr>
          <p:cNvPr id="8" name="ZoneTexte 7"/>
          <p:cNvSpPr txBox="1"/>
          <p:nvPr/>
        </p:nvSpPr>
        <p:spPr>
          <a:xfrm>
            <a:off x="1685023" y="5004086"/>
            <a:ext cx="8695427" cy="1072727"/>
          </a:xfrm>
          <a:prstGeom prst="rect">
            <a:avLst/>
          </a:prstGeom>
          <a:noFill/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noAutofit/>
          </a:bodyPr>
          <a:lstStyle/>
          <a:p>
            <a:r>
              <a:rPr lang="fr-FR" b="1" dirty="0">
                <a:solidFill>
                  <a:schemeClr val="accent1"/>
                </a:solidFill>
              </a:rPr>
              <a:t>Pratiques existantes : </a:t>
            </a:r>
            <a:r>
              <a:rPr lang="fr-FR" dirty="0"/>
              <a:t>…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1685022" y="3932251"/>
            <a:ext cx="8695427" cy="987914"/>
          </a:xfrm>
          <a:prstGeom prst="rect">
            <a:avLst/>
          </a:prstGeom>
          <a:noFill/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 anchor="t">
            <a:noAutofit/>
          </a:bodyPr>
          <a:lstStyle/>
          <a:p>
            <a:r>
              <a:rPr lang="fr-FR" b="1" dirty="0">
                <a:solidFill>
                  <a:schemeClr val="accent1"/>
                </a:solidFill>
              </a:rPr>
              <a:t>Surveillance des enceintes de stockage : </a:t>
            </a:r>
            <a:r>
              <a:rPr lang="fr-FR" dirty="0"/>
              <a:t>…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1685021" y="3202002"/>
            <a:ext cx="8695427" cy="646331"/>
          </a:xfrm>
          <a:prstGeom prst="rect">
            <a:avLst/>
          </a:prstGeom>
          <a:noFill/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 anchor="t">
            <a:noAutofit/>
          </a:bodyPr>
          <a:lstStyle/>
          <a:p>
            <a:r>
              <a:rPr lang="fr-FR" b="1" dirty="0">
                <a:solidFill>
                  <a:schemeClr val="accent1"/>
                </a:solidFill>
              </a:rPr>
              <a:t>Enceintes de stockages utilisées : </a:t>
            </a:r>
            <a:r>
              <a:rPr lang="fr-FR" dirty="0"/>
              <a:t>…</a:t>
            </a:r>
          </a:p>
        </p:txBody>
      </p:sp>
      <p:sp>
        <p:nvSpPr>
          <p:cNvPr id="11" name="ZoneTexte 10"/>
          <p:cNvSpPr txBox="1"/>
          <p:nvPr/>
        </p:nvSpPr>
        <p:spPr>
          <a:xfrm>
            <a:off x="1685020" y="1878134"/>
            <a:ext cx="8695427" cy="1222571"/>
          </a:xfrm>
          <a:prstGeom prst="rect">
            <a:avLst/>
          </a:prstGeom>
          <a:noFill/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 anchor="t">
            <a:noAutofit/>
          </a:bodyPr>
          <a:lstStyle/>
          <a:p>
            <a:r>
              <a:rPr lang="fr-FR" b="1" dirty="0">
                <a:solidFill>
                  <a:schemeClr val="accent1"/>
                </a:solidFill>
              </a:rPr>
              <a:t>Types de contenants répertoriés : </a:t>
            </a:r>
            <a:r>
              <a:rPr lang="fr-FR" dirty="0"/>
              <a:t>…</a:t>
            </a:r>
          </a:p>
          <a:p>
            <a:endParaRPr lang="fr-FR" dirty="0"/>
          </a:p>
        </p:txBody>
      </p:sp>
      <p:sp>
        <p:nvSpPr>
          <p:cNvPr id="2" name="ZoneTexte 10"/>
          <p:cNvSpPr txBox="1"/>
          <p:nvPr/>
        </p:nvSpPr>
        <p:spPr>
          <a:xfrm>
            <a:off x="1685020" y="1878134"/>
            <a:ext cx="8695427" cy="1222571"/>
          </a:xfrm>
          <a:prstGeom prst="rect">
            <a:avLst/>
          </a:prstGeom>
          <a:noFill/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 anchor="t">
            <a:noAutofit/>
          </a:bodyPr>
          <a:lstStyle/>
          <a:p>
            <a:r>
              <a:rPr lang="fr-FR" b="1" dirty="0">
                <a:solidFill>
                  <a:schemeClr val="accent1"/>
                </a:solidFill>
              </a:rPr>
              <a:t>Types de contenants répertoriés : </a:t>
            </a:r>
            <a:r>
              <a:rPr lang="fr-FR" dirty="0"/>
              <a:t>…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634005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48</Words>
  <Application>Microsoft Office PowerPoint</Application>
  <PresentationFormat>Grand écran</PresentationFormat>
  <Paragraphs>7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alain.label</dc:creator>
  <cp:lastModifiedBy>alain.label</cp:lastModifiedBy>
  <cp:revision>1</cp:revision>
  <dcterms:created xsi:type="dcterms:W3CDTF">2024-02-01T23:20:26Z</dcterms:created>
  <dcterms:modified xsi:type="dcterms:W3CDTF">2024-02-01T23:20:57Z</dcterms:modified>
</cp:coreProperties>
</file>