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02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9C40D-B77E-4049-8B80-AEFC13142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8590E6-00F1-49D1-A068-15A21F32A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FB1E98-F315-4FEE-8B83-54786988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C22B30-1D7C-46F7-A0DB-2237654C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5D1FDF-82CC-47F9-B9A3-50AC5DC84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12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A1F2DA-6C2C-40A7-BD24-5FC08CE7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3DF479-0625-416D-8512-1372E05F4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00914F-ED36-4395-B4AF-6467CA2B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BBA73D-B7A9-4BCC-A79D-3214C5C9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A6F52D-00A7-4E39-A60D-0F4850FC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67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4F54E6-56B6-41F4-99FD-349C756BC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F3B022-415D-4781-8A22-7A40BE1BA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846FF-2C76-49FF-B2DA-213CF4A6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CA3D37-96AA-4F4C-8EF0-24DDA9172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85F0D3-A1BF-400C-9F17-7E9B255C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92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278" y="1537856"/>
            <a:ext cx="9680172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1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05883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1CAC2-5070-450D-B14F-F43E7096A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3989D4-ADDC-43F0-B7D6-7C5D79064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E5CA0A-5B61-4AAC-8CA5-CD1028CDB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802717-F76A-4D9D-A2EF-3F809C3E1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8072B9-3227-4715-AC7A-6BAC43959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477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F3142-2F1C-4E1B-B58D-FCAF99B2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2AD32-0C82-403B-90D8-C9D131C77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C666A1-309F-4BFA-B27B-04685A55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0AB10C-8E4A-489C-B9BA-511F4A48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B62C35-0C89-4F5B-9073-644EF45D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71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8C947-8356-4C41-8519-D3FBBEFA3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D76E59-97EC-4F22-B224-5E47B9F60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2B85D9-4F85-415E-8BD7-6F8FE2AF4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786539-A67B-4320-9071-B131A6BB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9A99A7-EF3A-43AA-809B-D3923DE5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366899-2153-4910-9086-7ADBD21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87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22C304-E7F8-4EDC-AE17-1B55954A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7FC566-AD3B-4B3B-A894-EAB6FB146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F501CF-7EFC-44F6-8962-C9FA1ABAE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2C5195-C378-4A56-A3D6-2EAEF02C5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E54C4B-8596-4834-9648-70120D085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24D274D-296E-4844-BD3B-0D2E68E24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88FDA61-C6AE-4E55-B8B5-F3D0DFB6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979FE84-2428-4206-A74E-D5B391A7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9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B99FD-60C8-42E6-8882-1C354CE4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2FD259-19FD-45C6-81C6-29AB1D56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44508E-E7EC-47E2-A7CF-1049FACF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A0E51EB-0D71-4D44-95D8-BE210835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67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F25FE8-271A-4C0E-93A8-1A3DCCC85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D7DE0C-32B8-461D-B29A-4F6AE13B7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2579BF-EA8E-4125-9485-D87AD794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2A5233-D96D-418C-B84D-ECBB7428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1B7DE-08F0-423B-8CEB-DFCD5479B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90CE74-1EA4-429F-9B8D-4871C604A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CBD5A1-A00F-413E-AF30-B927F2B8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7F1810-8FD6-481A-9BEE-FE61877B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0DB484-C98C-4F98-847B-EB3F795C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4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1442E-EE03-40CC-8E70-489D50FBB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079987-C6B5-4F98-8E99-E3A59AD0C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30A799-82F2-45F7-A14A-9E236BDB5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F7CFD8-406D-44C8-B9D0-0A3399E7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C91D4D-7218-482C-A91C-AD020023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0A5E80-C346-4C1B-A3D3-F99E3D90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65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2EB23C9-83E2-4C68-943B-64BAEE220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24804E-E85C-412E-A9D9-735EDF1A5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759C9-5BB0-4009-B7F8-B6D6B492E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069D-90AB-4C54-9303-BFA856E03C44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9FC0B4-90B2-47D7-B0EF-F3BF41FD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A46B1F-188E-4741-92E7-50A3CF1B2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5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610598" y="86035"/>
            <a:ext cx="869542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Centre : </a:t>
            </a:r>
            <a:r>
              <a:rPr lang="fr-FR" dirty="0"/>
              <a:t>		</a:t>
            </a:r>
            <a:r>
              <a:rPr lang="fr-FR" b="1" dirty="0">
                <a:solidFill>
                  <a:schemeClr val="accent1"/>
                </a:solidFill>
              </a:rPr>
              <a:t>Unité : </a:t>
            </a:r>
            <a:r>
              <a:rPr lang="fr-FR" dirty="0"/>
              <a:t>…				</a:t>
            </a:r>
            <a:r>
              <a:rPr lang="fr-FR" b="1" dirty="0">
                <a:solidFill>
                  <a:schemeClr val="accent1"/>
                </a:solidFill>
              </a:rPr>
              <a:t>Périmètre : </a:t>
            </a:r>
            <a:r>
              <a:rPr lang="fr-FR" dirty="0"/>
              <a:t>…			1/2		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312886" y="732366"/>
            <a:ext cx="8695427" cy="4710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Parties Intéressées Pertinentes ou Parties Prenantes</a:t>
            </a:r>
            <a:endParaRPr lang="fr-FR" b="1" dirty="0"/>
          </a:p>
          <a:p>
            <a:pPr algn="ctr"/>
            <a:endParaRPr lang="fr-FR" b="1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86222"/>
              </p:ext>
            </p:extLst>
          </p:nvPr>
        </p:nvGraphicFramePr>
        <p:xfrm>
          <a:off x="834416" y="1443157"/>
          <a:ext cx="1065937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63">
                  <a:extLst>
                    <a:ext uri="{9D8B030D-6E8A-4147-A177-3AD203B41FA5}">
                      <a16:colId xmlns:a16="http://schemas.microsoft.com/office/drawing/2014/main" val="3994083955"/>
                    </a:ext>
                  </a:extLst>
                </a:gridCol>
                <a:gridCol w="1776563">
                  <a:extLst>
                    <a:ext uri="{9D8B030D-6E8A-4147-A177-3AD203B41FA5}">
                      <a16:colId xmlns:a16="http://schemas.microsoft.com/office/drawing/2014/main" val="2406798137"/>
                    </a:ext>
                  </a:extLst>
                </a:gridCol>
                <a:gridCol w="1776563">
                  <a:extLst>
                    <a:ext uri="{9D8B030D-6E8A-4147-A177-3AD203B41FA5}">
                      <a16:colId xmlns:a16="http://schemas.microsoft.com/office/drawing/2014/main" val="1192417183"/>
                    </a:ext>
                  </a:extLst>
                </a:gridCol>
                <a:gridCol w="1776563">
                  <a:extLst>
                    <a:ext uri="{9D8B030D-6E8A-4147-A177-3AD203B41FA5}">
                      <a16:colId xmlns:a16="http://schemas.microsoft.com/office/drawing/2014/main" val="361443522"/>
                    </a:ext>
                  </a:extLst>
                </a:gridCol>
                <a:gridCol w="1776563">
                  <a:extLst>
                    <a:ext uri="{9D8B030D-6E8A-4147-A177-3AD203B41FA5}">
                      <a16:colId xmlns:a16="http://schemas.microsoft.com/office/drawing/2014/main" val="2864771281"/>
                    </a:ext>
                  </a:extLst>
                </a:gridCol>
                <a:gridCol w="1776563">
                  <a:extLst>
                    <a:ext uri="{9D8B030D-6E8A-4147-A177-3AD203B41FA5}">
                      <a16:colId xmlns:a16="http://schemas.microsoft.com/office/drawing/2014/main" val="3667157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PIP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Contraintes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Nos </a:t>
                      </a:r>
                      <a:r>
                        <a:rPr lang="fr-FR" dirty="0" err="1" smtClean="0"/>
                        <a:t>attents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Prise en compte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Actions à mener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Commentaires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28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769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778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698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937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354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alain.label</dc:creator>
  <cp:lastModifiedBy>Cotteux Eric</cp:lastModifiedBy>
  <cp:revision>6</cp:revision>
  <dcterms:created xsi:type="dcterms:W3CDTF">2024-02-01T23:20:26Z</dcterms:created>
  <dcterms:modified xsi:type="dcterms:W3CDTF">2024-06-05T10:29:39Z</dcterms:modified>
</cp:coreProperties>
</file>