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660" r:id="rId2"/>
    <p:sldId id="656" r:id="rId3"/>
    <p:sldId id="474" r:id="rId4"/>
    <p:sldId id="657" r:id="rId5"/>
    <p:sldId id="658" r:id="rId6"/>
    <p:sldId id="65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9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F1605-F6F6-4DC3-85C2-18CA9CDF5F7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3851D6D-E5B6-4F39-9FF2-E9736642ABEB}">
      <dgm:prSet phldrT="[Texte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Acquérir ou produire </a:t>
          </a:r>
        </a:p>
      </dgm:t>
    </dgm:pt>
    <dgm:pt modelId="{74D4E13C-8471-4927-8E2E-6E907AE04119}" type="parTrans" cxnId="{2D073A40-F477-431C-96A2-0D7EE55747A0}">
      <dgm:prSet/>
      <dgm:spPr/>
      <dgm:t>
        <a:bodyPr/>
        <a:lstStyle/>
        <a:p>
          <a:endParaRPr lang="fr-FR"/>
        </a:p>
      </dgm:t>
    </dgm:pt>
    <dgm:pt modelId="{A81AD66D-07D6-44BA-B43B-4E5BF6D243B4}" type="sibTrans" cxnId="{2D073A40-F477-431C-96A2-0D7EE55747A0}">
      <dgm:prSet/>
      <dgm:spPr/>
      <dgm:t>
        <a:bodyPr/>
        <a:lstStyle/>
        <a:p>
          <a:endParaRPr lang="fr-FR"/>
        </a:p>
      </dgm:t>
    </dgm:pt>
    <dgm:pt modelId="{F8A43C6F-5AD4-48E9-8396-7DC02F3EBC75}">
      <dgm:prSet phldrT="[Texte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Identifier</a:t>
          </a:r>
        </a:p>
      </dgm:t>
    </dgm:pt>
    <dgm:pt modelId="{4B1DD80F-5A24-4532-A2BF-AA49CE6B6701}" type="parTrans" cxnId="{8389E418-1715-44AD-B92C-191406FD0E77}">
      <dgm:prSet/>
      <dgm:spPr/>
      <dgm:t>
        <a:bodyPr/>
        <a:lstStyle/>
        <a:p>
          <a:endParaRPr lang="fr-FR"/>
        </a:p>
      </dgm:t>
    </dgm:pt>
    <dgm:pt modelId="{EE9E65FC-C598-42AB-834A-2608D1A2DBB2}" type="sibTrans" cxnId="{8389E418-1715-44AD-B92C-191406FD0E77}">
      <dgm:prSet/>
      <dgm:spPr/>
      <dgm:t>
        <a:bodyPr/>
        <a:lstStyle/>
        <a:p>
          <a:endParaRPr lang="fr-FR"/>
        </a:p>
      </dgm:t>
    </dgm:pt>
    <dgm:pt modelId="{38CA0266-BE80-4E70-93A0-82B4F30F25D3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Analyser</a:t>
          </a:r>
        </a:p>
      </dgm:t>
    </dgm:pt>
    <dgm:pt modelId="{6844A099-4ED8-4CDC-B55E-3AFA53350878}" type="parTrans" cxnId="{23CD882A-DE41-4A60-B7BB-3BF3A5F33FD2}">
      <dgm:prSet/>
      <dgm:spPr/>
      <dgm:t>
        <a:bodyPr/>
        <a:lstStyle/>
        <a:p>
          <a:endParaRPr lang="fr-FR"/>
        </a:p>
      </dgm:t>
    </dgm:pt>
    <dgm:pt modelId="{0B305645-5F65-4383-8523-A20ABDB24FB9}" type="sibTrans" cxnId="{23CD882A-DE41-4A60-B7BB-3BF3A5F33FD2}">
      <dgm:prSet/>
      <dgm:spPr/>
      <dgm:t>
        <a:bodyPr/>
        <a:lstStyle/>
        <a:p>
          <a:endParaRPr lang="fr-FR"/>
        </a:p>
      </dgm:t>
    </dgm:pt>
    <dgm:pt modelId="{7A0BA670-F793-4FAE-80AC-84A93C01A01E}">
      <dgm:prSet phldrT="[Texte]"/>
      <dgm:spPr>
        <a:solidFill>
          <a:schemeClr val="accent6"/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Conserver</a:t>
          </a:r>
        </a:p>
      </dgm:t>
    </dgm:pt>
    <dgm:pt modelId="{E494C0F5-E435-4225-BE13-1CA33D574B12}" type="parTrans" cxnId="{185DF668-8C4B-4AFC-BD11-99C966302BDC}">
      <dgm:prSet/>
      <dgm:spPr/>
      <dgm:t>
        <a:bodyPr/>
        <a:lstStyle/>
        <a:p>
          <a:endParaRPr lang="fr-FR"/>
        </a:p>
      </dgm:t>
    </dgm:pt>
    <dgm:pt modelId="{F7740D01-E043-4B5A-AB33-3F3AEAE1D503}" type="sibTrans" cxnId="{185DF668-8C4B-4AFC-BD11-99C966302BDC}">
      <dgm:prSet/>
      <dgm:spPr/>
      <dgm:t>
        <a:bodyPr/>
        <a:lstStyle/>
        <a:p>
          <a:endParaRPr lang="fr-FR"/>
        </a:p>
      </dgm:t>
    </dgm:pt>
    <dgm:pt modelId="{793C8A19-E0E2-449A-A69A-B17E24A7D9CB}">
      <dgm:prSet phldrT="[Texte]"/>
      <dgm:spPr>
        <a:solidFill>
          <a:srgbClr val="669900"/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Diffuser</a:t>
          </a:r>
        </a:p>
      </dgm:t>
    </dgm:pt>
    <dgm:pt modelId="{AB52A86D-F90A-4EC1-87A1-461DD3B1AAFE}" type="parTrans" cxnId="{54289529-16D0-41A9-B1DB-6BBC25EEB6DD}">
      <dgm:prSet/>
      <dgm:spPr/>
      <dgm:t>
        <a:bodyPr/>
        <a:lstStyle/>
        <a:p>
          <a:endParaRPr lang="fr-FR"/>
        </a:p>
      </dgm:t>
    </dgm:pt>
    <dgm:pt modelId="{D1654072-F946-4D3C-A3DD-3FC96321A765}" type="sibTrans" cxnId="{54289529-16D0-41A9-B1DB-6BBC25EEB6DD}">
      <dgm:prSet/>
      <dgm:spPr/>
      <dgm:t>
        <a:bodyPr/>
        <a:lstStyle/>
        <a:p>
          <a:endParaRPr lang="fr-FR"/>
        </a:p>
      </dgm:t>
    </dgm:pt>
    <dgm:pt modelId="{6A15D04F-6E3A-48CC-80F1-25110B986312}">
      <dgm:prSet phldrT="[Texte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>
              <a:solidFill>
                <a:schemeClr val="tx1"/>
              </a:solidFill>
            </a:rPr>
            <a:t>Réutiliser</a:t>
          </a:r>
        </a:p>
      </dgm:t>
    </dgm:pt>
    <dgm:pt modelId="{9A5669EF-8C09-4D9C-8F41-4E7BBCFBF95C}" type="parTrans" cxnId="{15E6EEA7-7D9B-400A-BB87-B31574B8DCF0}">
      <dgm:prSet/>
      <dgm:spPr/>
      <dgm:t>
        <a:bodyPr/>
        <a:lstStyle/>
        <a:p>
          <a:endParaRPr lang="fr-FR"/>
        </a:p>
      </dgm:t>
    </dgm:pt>
    <dgm:pt modelId="{681EE1BB-B5E6-490B-860D-20BBE53B20AC}" type="sibTrans" cxnId="{15E6EEA7-7D9B-400A-BB87-B31574B8DCF0}">
      <dgm:prSet/>
      <dgm:spPr/>
      <dgm:t>
        <a:bodyPr/>
        <a:lstStyle/>
        <a:p>
          <a:endParaRPr lang="fr-FR"/>
        </a:p>
      </dgm:t>
    </dgm:pt>
    <dgm:pt modelId="{0DA8CFC8-D849-4D70-B360-E87A0ACF1D56}" type="pres">
      <dgm:prSet presAssocID="{71AF1605-F6F6-4DC3-85C2-18CA9CDF5F74}" presName="cycle" presStyleCnt="0">
        <dgm:presLayoutVars>
          <dgm:dir/>
          <dgm:resizeHandles val="exact"/>
        </dgm:presLayoutVars>
      </dgm:prSet>
      <dgm:spPr/>
    </dgm:pt>
    <dgm:pt modelId="{3A45FBC3-2947-4F3D-8E70-D7DC6F5F61D0}" type="pres">
      <dgm:prSet presAssocID="{93851D6D-E5B6-4F39-9FF2-E9736642ABEB}" presName="node" presStyleLbl="node1" presStyleIdx="0" presStyleCnt="6">
        <dgm:presLayoutVars>
          <dgm:bulletEnabled val="1"/>
        </dgm:presLayoutVars>
      </dgm:prSet>
      <dgm:spPr/>
    </dgm:pt>
    <dgm:pt modelId="{920F49A3-5CF8-4C9F-B2B2-2D2FA62A1E79}" type="pres">
      <dgm:prSet presAssocID="{A81AD66D-07D6-44BA-B43B-4E5BF6D243B4}" presName="sibTrans" presStyleLbl="sibTrans2D1" presStyleIdx="0" presStyleCnt="6"/>
      <dgm:spPr/>
    </dgm:pt>
    <dgm:pt modelId="{2041939B-E733-48DA-AF5F-4A6A97623FDE}" type="pres">
      <dgm:prSet presAssocID="{A81AD66D-07D6-44BA-B43B-4E5BF6D243B4}" presName="connectorText" presStyleLbl="sibTrans2D1" presStyleIdx="0" presStyleCnt="6"/>
      <dgm:spPr/>
    </dgm:pt>
    <dgm:pt modelId="{3583A958-05FF-447D-908D-87129E2678DC}" type="pres">
      <dgm:prSet presAssocID="{F8A43C6F-5AD4-48E9-8396-7DC02F3EBC75}" presName="node" presStyleLbl="node1" presStyleIdx="1" presStyleCnt="6">
        <dgm:presLayoutVars>
          <dgm:bulletEnabled val="1"/>
        </dgm:presLayoutVars>
      </dgm:prSet>
      <dgm:spPr/>
    </dgm:pt>
    <dgm:pt modelId="{9A93E44D-3872-47E4-B63D-B87135A72450}" type="pres">
      <dgm:prSet presAssocID="{EE9E65FC-C598-42AB-834A-2608D1A2DBB2}" presName="sibTrans" presStyleLbl="sibTrans2D1" presStyleIdx="1" presStyleCnt="6"/>
      <dgm:spPr/>
    </dgm:pt>
    <dgm:pt modelId="{9F89278D-079B-490E-B737-97A42BEEE874}" type="pres">
      <dgm:prSet presAssocID="{EE9E65FC-C598-42AB-834A-2608D1A2DBB2}" presName="connectorText" presStyleLbl="sibTrans2D1" presStyleIdx="1" presStyleCnt="6"/>
      <dgm:spPr/>
    </dgm:pt>
    <dgm:pt modelId="{F195AFA0-F7AC-4CBE-8B03-3AF326A89384}" type="pres">
      <dgm:prSet presAssocID="{38CA0266-BE80-4E70-93A0-82B4F30F25D3}" presName="node" presStyleLbl="node1" presStyleIdx="2" presStyleCnt="6">
        <dgm:presLayoutVars>
          <dgm:bulletEnabled val="1"/>
        </dgm:presLayoutVars>
      </dgm:prSet>
      <dgm:spPr/>
    </dgm:pt>
    <dgm:pt modelId="{BBE40DA1-33A5-4688-8DD3-7E5CF6BAA905}" type="pres">
      <dgm:prSet presAssocID="{0B305645-5F65-4383-8523-A20ABDB24FB9}" presName="sibTrans" presStyleLbl="sibTrans2D1" presStyleIdx="2" presStyleCnt="6"/>
      <dgm:spPr/>
    </dgm:pt>
    <dgm:pt modelId="{482637D3-B861-4BC6-B3E8-9DD3380678F8}" type="pres">
      <dgm:prSet presAssocID="{0B305645-5F65-4383-8523-A20ABDB24FB9}" presName="connectorText" presStyleLbl="sibTrans2D1" presStyleIdx="2" presStyleCnt="6"/>
      <dgm:spPr/>
    </dgm:pt>
    <dgm:pt modelId="{25A33812-33C2-44C9-A707-0392C2EE3343}" type="pres">
      <dgm:prSet presAssocID="{7A0BA670-F793-4FAE-80AC-84A93C01A01E}" presName="node" presStyleLbl="node1" presStyleIdx="3" presStyleCnt="6">
        <dgm:presLayoutVars>
          <dgm:bulletEnabled val="1"/>
        </dgm:presLayoutVars>
      </dgm:prSet>
      <dgm:spPr/>
    </dgm:pt>
    <dgm:pt modelId="{5696573F-87ED-4765-90A6-0861CEB96989}" type="pres">
      <dgm:prSet presAssocID="{F7740D01-E043-4B5A-AB33-3F3AEAE1D503}" presName="sibTrans" presStyleLbl="sibTrans2D1" presStyleIdx="3" presStyleCnt="6"/>
      <dgm:spPr/>
    </dgm:pt>
    <dgm:pt modelId="{562B8714-EC29-45F9-8831-DDA874135F77}" type="pres">
      <dgm:prSet presAssocID="{F7740D01-E043-4B5A-AB33-3F3AEAE1D503}" presName="connectorText" presStyleLbl="sibTrans2D1" presStyleIdx="3" presStyleCnt="6"/>
      <dgm:spPr/>
    </dgm:pt>
    <dgm:pt modelId="{BFC11ADF-C4B1-4E5A-8084-2419B8391025}" type="pres">
      <dgm:prSet presAssocID="{793C8A19-E0E2-449A-A69A-B17E24A7D9CB}" presName="node" presStyleLbl="node1" presStyleIdx="4" presStyleCnt="6">
        <dgm:presLayoutVars>
          <dgm:bulletEnabled val="1"/>
        </dgm:presLayoutVars>
      </dgm:prSet>
      <dgm:spPr/>
    </dgm:pt>
    <dgm:pt modelId="{0005B298-EF3D-41D7-940E-067C69BEB921}" type="pres">
      <dgm:prSet presAssocID="{D1654072-F946-4D3C-A3DD-3FC96321A765}" presName="sibTrans" presStyleLbl="sibTrans2D1" presStyleIdx="4" presStyleCnt="6"/>
      <dgm:spPr/>
    </dgm:pt>
    <dgm:pt modelId="{37AC56B9-24A5-487A-BC77-1B2AE1AB3288}" type="pres">
      <dgm:prSet presAssocID="{D1654072-F946-4D3C-A3DD-3FC96321A765}" presName="connectorText" presStyleLbl="sibTrans2D1" presStyleIdx="4" presStyleCnt="6"/>
      <dgm:spPr/>
    </dgm:pt>
    <dgm:pt modelId="{CE2EF257-2980-4EDC-AAE5-E62D44BD1112}" type="pres">
      <dgm:prSet presAssocID="{6A15D04F-6E3A-48CC-80F1-25110B986312}" presName="node" presStyleLbl="node1" presStyleIdx="5" presStyleCnt="6">
        <dgm:presLayoutVars>
          <dgm:bulletEnabled val="1"/>
        </dgm:presLayoutVars>
      </dgm:prSet>
      <dgm:spPr/>
    </dgm:pt>
    <dgm:pt modelId="{77AB0F06-1423-4F47-870B-4F50E3C04B0A}" type="pres">
      <dgm:prSet presAssocID="{681EE1BB-B5E6-490B-860D-20BBE53B20AC}" presName="sibTrans" presStyleLbl="sibTrans2D1" presStyleIdx="5" presStyleCnt="6"/>
      <dgm:spPr/>
    </dgm:pt>
    <dgm:pt modelId="{3123163D-00B9-4647-A3B2-FD5DD406A5F4}" type="pres">
      <dgm:prSet presAssocID="{681EE1BB-B5E6-490B-860D-20BBE53B20AC}" presName="connectorText" presStyleLbl="sibTrans2D1" presStyleIdx="5" presStyleCnt="6"/>
      <dgm:spPr/>
    </dgm:pt>
  </dgm:ptLst>
  <dgm:cxnLst>
    <dgm:cxn modelId="{BBEEF40E-1529-487D-8643-9915FDA48069}" type="presOf" srcId="{EE9E65FC-C598-42AB-834A-2608D1A2DBB2}" destId="{9A93E44D-3872-47E4-B63D-B87135A72450}" srcOrd="0" destOrd="0" presId="urn:microsoft.com/office/officeart/2005/8/layout/cycle2"/>
    <dgm:cxn modelId="{8389E418-1715-44AD-B92C-191406FD0E77}" srcId="{71AF1605-F6F6-4DC3-85C2-18CA9CDF5F74}" destId="{F8A43C6F-5AD4-48E9-8396-7DC02F3EBC75}" srcOrd="1" destOrd="0" parTransId="{4B1DD80F-5A24-4532-A2BF-AA49CE6B6701}" sibTransId="{EE9E65FC-C598-42AB-834A-2608D1A2DBB2}"/>
    <dgm:cxn modelId="{E3329621-6570-4EDE-B61A-9F6C4C547623}" type="presOf" srcId="{0B305645-5F65-4383-8523-A20ABDB24FB9}" destId="{BBE40DA1-33A5-4688-8DD3-7E5CF6BAA905}" srcOrd="0" destOrd="0" presId="urn:microsoft.com/office/officeart/2005/8/layout/cycle2"/>
    <dgm:cxn modelId="{54D55E22-CB0D-49DE-8D6C-7CDCBFAF8119}" type="presOf" srcId="{681EE1BB-B5E6-490B-860D-20BBE53B20AC}" destId="{77AB0F06-1423-4F47-870B-4F50E3C04B0A}" srcOrd="0" destOrd="0" presId="urn:microsoft.com/office/officeart/2005/8/layout/cycle2"/>
    <dgm:cxn modelId="{453EEA28-0589-4A39-B4B5-0B08EBF722E7}" type="presOf" srcId="{0B305645-5F65-4383-8523-A20ABDB24FB9}" destId="{482637D3-B861-4BC6-B3E8-9DD3380678F8}" srcOrd="1" destOrd="0" presId="urn:microsoft.com/office/officeart/2005/8/layout/cycle2"/>
    <dgm:cxn modelId="{54289529-16D0-41A9-B1DB-6BBC25EEB6DD}" srcId="{71AF1605-F6F6-4DC3-85C2-18CA9CDF5F74}" destId="{793C8A19-E0E2-449A-A69A-B17E24A7D9CB}" srcOrd="4" destOrd="0" parTransId="{AB52A86D-F90A-4EC1-87A1-461DD3B1AAFE}" sibTransId="{D1654072-F946-4D3C-A3DD-3FC96321A765}"/>
    <dgm:cxn modelId="{23CD882A-DE41-4A60-B7BB-3BF3A5F33FD2}" srcId="{71AF1605-F6F6-4DC3-85C2-18CA9CDF5F74}" destId="{38CA0266-BE80-4E70-93A0-82B4F30F25D3}" srcOrd="2" destOrd="0" parTransId="{6844A099-4ED8-4CDC-B55E-3AFA53350878}" sibTransId="{0B305645-5F65-4383-8523-A20ABDB24FB9}"/>
    <dgm:cxn modelId="{E656D02E-E3B7-4CA0-B951-EC0572722F40}" type="presOf" srcId="{A81AD66D-07D6-44BA-B43B-4E5BF6D243B4}" destId="{920F49A3-5CF8-4C9F-B2B2-2D2FA62A1E79}" srcOrd="0" destOrd="0" presId="urn:microsoft.com/office/officeart/2005/8/layout/cycle2"/>
    <dgm:cxn modelId="{2D073A40-F477-431C-96A2-0D7EE55747A0}" srcId="{71AF1605-F6F6-4DC3-85C2-18CA9CDF5F74}" destId="{93851D6D-E5B6-4F39-9FF2-E9736642ABEB}" srcOrd="0" destOrd="0" parTransId="{74D4E13C-8471-4927-8E2E-6E907AE04119}" sibTransId="{A81AD66D-07D6-44BA-B43B-4E5BF6D243B4}"/>
    <dgm:cxn modelId="{BD22415D-2CFF-4F18-9876-05A141AEBF91}" type="presOf" srcId="{6A15D04F-6E3A-48CC-80F1-25110B986312}" destId="{CE2EF257-2980-4EDC-AAE5-E62D44BD1112}" srcOrd="0" destOrd="0" presId="urn:microsoft.com/office/officeart/2005/8/layout/cycle2"/>
    <dgm:cxn modelId="{C732835F-EC28-4E99-BD49-971E0E9ACAE7}" type="presOf" srcId="{A81AD66D-07D6-44BA-B43B-4E5BF6D243B4}" destId="{2041939B-E733-48DA-AF5F-4A6A97623FDE}" srcOrd="1" destOrd="0" presId="urn:microsoft.com/office/officeart/2005/8/layout/cycle2"/>
    <dgm:cxn modelId="{3607FB43-0B15-4F47-9CD7-06DD58372067}" type="presOf" srcId="{7A0BA670-F793-4FAE-80AC-84A93C01A01E}" destId="{25A33812-33C2-44C9-A707-0392C2EE3343}" srcOrd="0" destOrd="0" presId="urn:microsoft.com/office/officeart/2005/8/layout/cycle2"/>
    <dgm:cxn modelId="{31F80848-4971-422D-BB71-B0A782DC8404}" type="presOf" srcId="{F7740D01-E043-4B5A-AB33-3F3AEAE1D503}" destId="{5696573F-87ED-4765-90A6-0861CEB96989}" srcOrd="0" destOrd="0" presId="urn:microsoft.com/office/officeart/2005/8/layout/cycle2"/>
    <dgm:cxn modelId="{185DF668-8C4B-4AFC-BD11-99C966302BDC}" srcId="{71AF1605-F6F6-4DC3-85C2-18CA9CDF5F74}" destId="{7A0BA670-F793-4FAE-80AC-84A93C01A01E}" srcOrd="3" destOrd="0" parTransId="{E494C0F5-E435-4225-BE13-1CA33D574B12}" sibTransId="{F7740D01-E043-4B5A-AB33-3F3AEAE1D503}"/>
    <dgm:cxn modelId="{548CBB6E-9ED7-4045-87A6-42DF8FAD8FA3}" type="presOf" srcId="{793C8A19-E0E2-449A-A69A-B17E24A7D9CB}" destId="{BFC11ADF-C4B1-4E5A-8084-2419B8391025}" srcOrd="0" destOrd="0" presId="urn:microsoft.com/office/officeart/2005/8/layout/cycle2"/>
    <dgm:cxn modelId="{E2D44586-165F-4AEA-B1EB-6652FF1F70BF}" type="presOf" srcId="{38CA0266-BE80-4E70-93A0-82B4F30F25D3}" destId="{F195AFA0-F7AC-4CBE-8B03-3AF326A89384}" srcOrd="0" destOrd="0" presId="urn:microsoft.com/office/officeart/2005/8/layout/cycle2"/>
    <dgm:cxn modelId="{72F37386-7271-4F6C-9B4F-745D7F89D494}" type="presOf" srcId="{F8A43C6F-5AD4-48E9-8396-7DC02F3EBC75}" destId="{3583A958-05FF-447D-908D-87129E2678DC}" srcOrd="0" destOrd="0" presId="urn:microsoft.com/office/officeart/2005/8/layout/cycle2"/>
    <dgm:cxn modelId="{20D1919C-18E5-4C2D-AB37-F00450055AA6}" type="presOf" srcId="{F7740D01-E043-4B5A-AB33-3F3AEAE1D503}" destId="{562B8714-EC29-45F9-8831-DDA874135F77}" srcOrd="1" destOrd="0" presId="urn:microsoft.com/office/officeart/2005/8/layout/cycle2"/>
    <dgm:cxn modelId="{6D3CA99E-6C85-4B14-B841-B1BCF7B14C85}" type="presOf" srcId="{93851D6D-E5B6-4F39-9FF2-E9736642ABEB}" destId="{3A45FBC3-2947-4F3D-8E70-D7DC6F5F61D0}" srcOrd="0" destOrd="0" presId="urn:microsoft.com/office/officeart/2005/8/layout/cycle2"/>
    <dgm:cxn modelId="{15E6EEA7-7D9B-400A-BB87-B31574B8DCF0}" srcId="{71AF1605-F6F6-4DC3-85C2-18CA9CDF5F74}" destId="{6A15D04F-6E3A-48CC-80F1-25110B986312}" srcOrd="5" destOrd="0" parTransId="{9A5669EF-8C09-4D9C-8F41-4E7BBCFBF95C}" sibTransId="{681EE1BB-B5E6-490B-860D-20BBE53B20AC}"/>
    <dgm:cxn modelId="{C44D0FAC-3C40-4084-9D71-89113C6D4355}" type="presOf" srcId="{D1654072-F946-4D3C-A3DD-3FC96321A765}" destId="{0005B298-EF3D-41D7-940E-067C69BEB921}" srcOrd="0" destOrd="0" presId="urn:microsoft.com/office/officeart/2005/8/layout/cycle2"/>
    <dgm:cxn modelId="{D71EB4B3-90A0-4F63-9506-622A14358442}" type="presOf" srcId="{681EE1BB-B5E6-490B-860D-20BBE53B20AC}" destId="{3123163D-00B9-4647-A3B2-FD5DD406A5F4}" srcOrd="1" destOrd="0" presId="urn:microsoft.com/office/officeart/2005/8/layout/cycle2"/>
    <dgm:cxn modelId="{1E9928C0-45F9-40B3-94E0-904FDF9155CC}" type="presOf" srcId="{71AF1605-F6F6-4DC3-85C2-18CA9CDF5F74}" destId="{0DA8CFC8-D849-4D70-B360-E87A0ACF1D56}" srcOrd="0" destOrd="0" presId="urn:microsoft.com/office/officeart/2005/8/layout/cycle2"/>
    <dgm:cxn modelId="{41A78BD1-746F-44AA-8C6F-4890C7E5F9D4}" type="presOf" srcId="{EE9E65FC-C598-42AB-834A-2608D1A2DBB2}" destId="{9F89278D-079B-490E-B737-97A42BEEE874}" srcOrd="1" destOrd="0" presId="urn:microsoft.com/office/officeart/2005/8/layout/cycle2"/>
    <dgm:cxn modelId="{0EE8D9E8-8573-4179-8EFC-4A4A5619A733}" type="presOf" srcId="{D1654072-F946-4D3C-A3DD-3FC96321A765}" destId="{37AC56B9-24A5-487A-BC77-1B2AE1AB3288}" srcOrd="1" destOrd="0" presId="urn:microsoft.com/office/officeart/2005/8/layout/cycle2"/>
    <dgm:cxn modelId="{0C082788-1ED4-4B26-B323-72D991A05BEB}" type="presParOf" srcId="{0DA8CFC8-D849-4D70-B360-E87A0ACF1D56}" destId="{3A45FBC3-2947-4F3D-8E70-D7DC6F5F61D0}" srcOrd="0" destOrd="0" presId="urn:microsoft.com/office/officeart/2005/8/layout/cycle2"/>
    <dgm:cxn modelId="{5C0B2E51-FEC3-4475-B24C-6B70F2313BCE}" type="presParOf" srcId="{0DA8CFC8-D849-4D70-B360-E87A0ACF1D56}" destId="{920F49A3-5CF8-4C9F-B2B2-2D2FA62A1E79}" srcOrd="1" destOrd="0" presId="urn:microsoft.com/office/officeart/2005/8/layout/cycle2"/>
    <dgm:cxn modelId="{95ED3D43-AF2D-4D95-A1F8-36263375C4C1}" type="presParOf" srcId="{920F49A3-5CF8-4C9F-B2B2-2D2FA62A1E79}" destId="{2041939B-E733-48DA-AF5F-4A6A97623FDE}" srcOrd="0" destOrd="0" presId="urn:microsoft.com/office/officeart/2005/8/layout/cycle2"/>
    <dgm:cxn modelId="{CE6EAC1B-A401-41DC-9EEE-C3266425F8BE}" type="presParOf" srcId="{0DA8CFC8-D849-4D70-B360-E87A0ACF1D56}" destId="{3583A958-05FF-447D-908D-87129E2678DC}" srcOrd="2" destOrd="0" presId="urn:microsoft.com/office/officeart/2005/8/layout/cycle2"/>
    <dgm:cxn modelId="{6CBE354E-DD86-4A52-A8CB-C147CE395611}" type="presParOf" srcId="{0DA8CFC8-D849-4D70-B360-E87A0ACF1D56}" destId="{9A93E44D-3872-47E4-B63D-B87135A72450}" srcOrd="3" destOrd="0" presId="urn:microsoft.com/office/officeart/2005/8/layout/cycle2"/>
    <dgm:cxn modelId="{49401A21-32D0-4BAE-9A51-6DD8BCE8A9E7}" type="presParOf" srcId="{9A93E44D-3872-47E4-B63D-B87135A72450}" destId="{9F89278D-079B-490E-B737-97A42BEEE874}" srcOrd="0" destOrd="0" presId="urn:microsoft.com/office/officeart/2005/8/layout/cycle2"/>
    <dgm:cxn modelId="{220B9B01-E2BC-44BA-A5BB-C0E857538522}" type="presParOf" srcId="{0DA8CFC8-D849-4D70-B360-E87A0ACF1D56}" destId="{F195AFA0-F7AC-4CBE-8B03-3AF326A89384}" srcOrd="4" destOrd="0" presId="urn:microsoft.com/office/officeart/2005/8/layout/cycle2"/>
    <dgm:cxn modelId="{448485BC-5522-4A15-A151-E629D62F1EE0}" type="presParOf" srcId="{0DA8CFC8-D849-4D70-B360-E87A0ACF1D56}" destId="{BBE40DA1-33A5-4688-8DD3-7E5CF6BAA905}" srcOrd="5" destOrd="0" presId="urn:microsoft.com/office/officeart/2005/8/layout/cycle2"/>
    <dgm:cxn modelId="{1EE3D4F0-2D85-4DC2-9F95-AF5E728364EE}" type="presParOf" srcId="{BBE40DA1-33A5-4688-8DD3-7E5CF6BAA905}" destId="{482637D3-B861-4BC6-B3E8-9DD3380678F8}" srcOrd="0" destOrd="0" presId="urn:microsoft.com/office/officeart/2005/8/layout/cycle2"/>
    <dgm:cxn modelId="{D15B7AE8-E98F-4054-9E90-8A463AC5B833}" type="presParOf" srcId="{0DA8CFC8-D849-4D70-B360-E87A0ACF1D56}" destId="{25A33812-33C2-44C9-A707-0392C2EE3343}" srcOrd="6" destOrd="0" presId="urn:microsoft.com/office/officeart/2005/8/layout/cycle2"/>
    <dgm:cxn modelId="{74F026D0-CE14-4CF5-B553-1FCBA64B57FF}" type="presParOf" srcId="{0DA8CFC8-D849-4D70-B360-E87A0ACF1D56}" destId="{5696573F-87ED-4765-90A6-0861CEB96989}" srcOrd="7" destOrd="0" presId="urn:microsoft.com/office/officeart/2005/8/layout/cycle2"/>
    <dgm:cxn modelId="{0AEE5762-A14F-483D-BC86-F25A7A78C1E5}" type="presParOf" srcId="{5696573F-87ED-4765-90A6-0861CEB96989}" destId="{562B8714-EC29-45F9-8831-DDA874135F77}" srcOrd="0" destOrd="0" presId="urn:microsoft.com/office/officeart/2005/8/layout/cycle2"/>
    <dgm:cxn modelId="{407F6B95-01A8-45A4-BF5A-2D0E83200610}" type="presParOf" srcId="{0DA8CFC8-D849-4D70-B360-E87A0ACF1D56}" destId="{BFC11ADF-C4B1-4E5A-8084-2419B8391025}" srcOrd="8" destOrd="0" presId="urn:microsoft.com/office/officeart/2005/8/layout/cycle2"/>
    <dgm:cxn modelId="{E109B32E-409D-41D7-84FB-581BEF995228}" type="presParOf" srcId="{0DA8CFC8-D849-4D70-B360-E87A0ACF1D56}" destId="{0005B298-EF3D-41D7-940E-067C69BEB921}" srcOrd="9" destOrd="0" presId="urn:microsoft.com/office/officeart/2005/8/layout/cycle2"/>
    <dgm:cxn modelId="{3ACC5978-E757-43F3-82A7-81707B5A69B0}" type="presParOf" srcId="{0005B298-EF3D-41D7-940E-067C69BEB921}" destId="{37AC56B9-24A5-487A-BC77-1B2AE1AB3288}" srcOrd="0" destOrd="0" presId="urn:microsoft.com/office/officeart/2005/8/layout/cycle2"/>
    <dgm:cxn modelId="{0EEC2907-7D64-4B24-81CC-53CF25CCE054}" type="presParOf" srcId="{0DA8CFC8-D849-4D70-B360-E87A0ACF1D56}" destId="{CE2EF257-2980-4EDC-AAE5-E62D44BD1112}" srcOrd="10" destOrd="0" presId="urn:microsoft.com/office/officeart/2005/8/layout/cycle2"/>
    <dgm:cxn modelId="{A8BA8F84-555B-4ED4-8695-1044F779870D}" type="presParOf" srcId="{0DA8CFC8-D849-4D70-B360-E87A0ACF1D56}" destId="{77AB0F06-1423-4F47-870B-4F50E3C04B0A}" srcOrd="11" destOrd="0" presId="urn:microsoft.com/office/officeart/2005/8/layout/cycle2"/>
    <dgm:cxn modelId="{C364B3DA-B871-44A4-AF2A-8B49A0949C72}" type="presParOf" srcId="{77AB0F06-1423-4F47-870B-4F50E3C04B0A}" destId="{3123163D-00B9-4647-A3B2-FD5DD406A5F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54CE82-246E-4475-9B49-CD18B787FED4}" type="doc">
      <dgm:prSet loTypeId="urn:microsoft.com/office/officeart/2005/8/layout/chevron1" loCatId="process" qsTypeId="urn:microsoft.com/office/officeart/2005/8/quickstyle/3d1" qsCatId="3D" csTypeId="urn:microsoft.com/office/officeart/2005/8/colors/accent1_2" csCatId="accent1" phldr="1"/>
      <dgm:spPr/>
    </dgm:pt>
    <dgm:pt modelId="{99C13FE3-9750-4314-8F6E-45AE85993660}">
      <dgm:prSet phldrT="[Texte]" custT="1"/>
      <dgm:spPr>
        <a:solidFill>
          <a:schemeClr val="accent2"/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kern="1200" dirty="0">
              <a:solidFill>
                <a:schemeClr val="tx1"/>
              </a:solidFill>
            </a:rPr>
            <a:t>01/12/26 Atelier n°1 Fiche projet</a:t>
          </a:r>
        </a:p>
        <a:p>
          <a:pPr>
            <a:spcAft>
              <a:spcPts val="0"/>
            </a:spcAft>
          </a:pPr>
          <a:r>
            <a:rPr lang="fr-FR" sz="1800" b="1" kern="1200" dirty="0">
              <a:solidFill>
                <a:schemeClr val="tx1"/>
              </a:solidFill>
            </a:rPr>
            <a:t>14h00 -16h00</a:t>
          </a:r>
          <a:endParaRPr lang="fr-FR" sz="1800" kern="1200" dirty="0">
            <a:solidFill>
              <a:schemeClr val="tx1"/>
            </a:solidFill>
          </a:endParaRPr>
        </a:p>
      </dgm:t>
    </dgm:pt>
    <dgm:pt modelId="{98116861-9092-4FCE-845C-E6F6CAA2DB30}" type="par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51F8981-8285-4996-BB83-17FBB67E795E}" type="sib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16ED00B-E7E2-4F76-B9FE-CFDD09D50BBE}">
      <dgm:prSet phldrT="[Texte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14/01/27 </a:t>
          </a:r>
        </a:p>
        <a:p>
          <a:pPr>
            <a:spcAft>
              <a:spcPts val="0"/>
            </a:spcAft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Atelier n°2 </a:t>
          </a:r>
        </a:p>
        <a:p>
          <a:pPr>
            <a:spcAft>
              <a:spcPts val="0"/>
            </a:spcAft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Etat des lieux</a:t>
          </a:r>
        </a:p>
        <a:p>
          <a:pPr>
            <a:spcAft>
              <a:spcPts val="0"/>
            </a:spcAft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14h00 -16h00 </a:t>
          </a:r>
        </a:p>
      </dgm:t>
    </dgm:pt>
    <dgm:pt modelId="{17C65ACD-993C-43FA-A06C-C0A22C8892DE}" type="par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FC1073E-17F1-41D1-9E92-36735555DDD9}" type="sib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4C8CFEE-FE8B-493D-AF46-4D14A3FA024F}">
      <dgm:prSet phldrT="[Texte]" custT="1"/>
      <dgm:spPr>
        <a:solidFill>
          <a:schemeClr val="accent4"/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11/03/27 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Atelier n°3 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 Etapes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 </a:t>
          </a:r>
          <a:endParaRPr lang="fr-FR" sz="1800" dirty="0">
            <a:solidFill>
              <a:schemeClr val="tx1"/>
            </a:solidFill>
          </a:endParaRPr>
        </a:p>
      </dgm:t>
    </dgm:pt>
    <dgm:pt modelId="{8B32682A-6605-4B9A-8024-0500AB592384}" type="par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67470C70-A6FE-41A2-A1D8-1917EFAE2064}" type="sib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44B4E42-4EA0-47EA-B9D8-AFE1E8EE5947}" type="pres">
      <dgm:prSet presAssocID="{3054CE82-246E-4475-9B49-CD18B787FED4}" presName="Name0" presStyleCnt="0">
        <dgm:presLayoutVars>
          <dgm:dir/>
          <dgm:animLvl val="lvl"/>
          <dgm:resizeHandles val="exact"/>
        </dgm:presLayoutVars>
      </dgm:prSet>
      <dgm:spPr/>
    </dgm:pt>
    <dgm:pt modelId="{E073994A-7DBD-4A3C-B7C4-F9E353CF5448}" type="pres">
      <dgm:prSet presAssocID="{99C13FE3-9750-4314-8F6E-45AE85993660}" presName="parTxOnly" presStyleLbl="node1" presStyleIdx="0" presStyleCnt="3" custScaleX="118390" custScaleY="130652">
        <dgm:presLayoutVars>
          <dgm:chMax val="0"/>
          <dgm:chPref val="0"/>
          <dgm:bulletEnabled val="1"/>
        </dgm:presLayoutVars>
      </dgm:prSet>
      <dgm:spPr/>
    </dgm:pt>
    <dgm:pt modelId="{F3A301EA-F734-4A3A-9FB7-3A45889DA72B}" type="pres">
      <dgm:prSet presAssocID="{551F8981-8285-4996-BB83-17FBB67E795E}" presName="parTxOnlySpace" presStyleCnt="0"/>
      <dgm:spPr/>
    </dgm:pt>
    <dgm:pt modelId="{E9DB628E-CA84-4064-BBE2-4BB461AF5A13}" type="pres">
      <dgm:prSet presAssocID="{C16ED00B-E7E2-4F76-B9FE-CFDD09D50BBE}" presName="parTxOnly" presStyleLbl="node1" presStyleIdx="1" presStyleCnt="3" custScaleX="131081" custScaleY="134006" custLinFactNeighborX="8080" custLinFactNeighborY="-1079">
        <dgm:presLayoutVars>
          <dgm:chMax val="0"/>
          <dgm:chPref val="0"/>
          <dgm:bulletEnabled val="1"/>
        </dgm:presLayoutVars>
      </dgm:prSet>
      <dgm:spPr/>
    </dgm:pt>
    <dgm:pt modelId="{96097C28-2FE2-49BC-8824-A8B7717AEFD9}" type="pres">
      <dgm:prSet presAssocID="{DFC1073E-17F1-41D1-9E92-36735555DDD9}" presName="parTxOnlySpace" presStyleCnt="0"/>
      <dgm:spPr/>
    </dgm:pt>
    <dgm:pt modelId="{F644AFEE-C70C-4F5C-9F30-3AB968AB4023}" type="pres">
      <dgm:prSet presAssocID="{74C8CFEE-FE8B-493D-AF46-4D14A3FA024F}" presName="parTxOnly" presStyleLbl="node1" presStyleIdx="2" presStyleCnt="3" custScaleX="123572" custScaleY="133522">
        <dgm:presLayoutVars>
          <dgm:chMax val="0"/>
          <dgm:chPref val="0"/>
          <dgm:bulletEnabled val="1"/>
        </dgm:presLayoutVars>
      </dgm:prSet>
      <dgm:spPr/>
    </dgm:pt>
  </dgm:ptLst>
  <dgm:cxnLst>
    <dgm:cxn modelId="{3C464D1F-F5A0-4364-BF02-FC229D1CBBF6}" type="presOf" srcId="{3054CE82-246E-4475-9B49-CD18B787FED4}" destId="{144B4E42-4EA0-47EA-B9D8-AFE1E8EE5947}" srcOrd="0" destOrd="0" presId="urn:microsoft.com/office/officeart/2005/8/layout/chevron1"/>
    <dgm:cxn modelId="{D0257C48-F9B7-4C7E-A4C8-57CCF2B7B7DE}" type="presOf" srcId="{99C13FE3-9750-4314-8F6E-45AE85993660}" destId="{E073994A-7DBD-4A3C-B7C4-F9E353CF5448}" srcOrd="0" destOrd="0" presId="urn:microsoft.com/office/officeart/2005/8/layout/chevron1"/>
    <dgm:cxn modelId="{DB777077-AA7A-4C20-B349-17D47013B837}" type="presOf" srcId="{C16ED00B-E7E2-4F76-B9FE-CFDD09D50BBE}" destId="{E9DB628E-CA84-4064-BBE2-4BB461AF5A13}" srcOrd="0" destOrd="0" presId="urn:microsoft.com/office/officeart/2005/8/layout/chevron1"/>
    <dgm:cxn modelId="{56324DA1-17DA-4AB5-AD07-F52F9801DF2E}" type="presOf" srcId="{74C8CFEE-FE8B-493D-AF46-4D14A3FA024F}" destId="{F644AFEE-C70C-4F5C-9F30-3AB968AB4023}" srcOrd="0" destOrd="0" presId="urn:microsoft.com/office/officeart/2005/8/layout/chevron1"/>
    <dgm:cxn modelId="{2B79F3A6-A5B9-4038-A479-172DCF040815}" srcId="{3054CE82-246E-4475-9B49-CD18B787FED4}" destId="{99C13FE3-9750-4314-8F6E-45AE85993660}" srcOrd="0" destOrd="0" parTransId="{98116861-9092-4FCE-845C-E6F6CAA2DB30}" sibTransId="{551F8981-8285-4996-BB83-17FBB67E795E}"/>
    <dgm:cxn modelId="{296C9EDA-8686-4C91-9ECD-3BD66796C95D}" srcId="{3054CE82-246E-4475-9B49-CD18B787FED4}" destId="{74C8CFEE-FE8B-493D-AF46-4D14A3FA024F}" srcOrd="2" destOrd="0" parTransId="{8B32682A-6605-4B9A-8024-0500AB592384}" sibTransId="{67470C70-A6FE-41A2-A1D8-1917EFAE2064}"/>
    <dgm:cxn modelId="{B8DDB0EB-DF99-4091-8B83-D6DBB4680E8A}" srcId="{3054CE82-246E-4475-9B49-CD18B787FED4}" destId="{C16ED00B-E7E2-4F76-B9FE-CFDD09D50BBE}" srcOrd="1" destOrd="0" parTransId="{17C65ACD-993C-43FA-A06C-C0A22C8892DE}" sibTransId="{DFC1073E-17F1-41D1-9E92-36735555DDD9}"/>
    <dgm:cxn modelId="{8610276F-FA5B-473E-8B58-78BD551A064A}" type="presParOf" srcId="{144B4E42-4EA0-47EA-B9D8-AFE1E8EE5947}" destId="{E073994A-7DBD-4A3C-B7C4-F9E353CF5448}" srcOrd="0" destOrd="0" presId="urn:microsoft.com/office/officeart/2005/8/layout/chevron1"/>
    <dgm:cxn modelId="{7B5845E1-7304-418D-8C0B-DECA2E4750CE}" type="presParOf" srcId="{144B4E42-4EA0-47EA-B9D8-AFE1E8EE5947}" destId="{F3A301EA-F734-4A3A-9FB7-3A45889DA72B}" srcOrd="1" destOrd="0" presId="urn:microsoft.com/office/officeart/2005/8/layout/chevron1"/>
    <dgm:cxn modelId="{EB0B05CB-4A75-4C78-8ACB-35516CAEFD47}" type="presParOf" srcId="{144B4E42-4EA0-47EA-B9D8-AFE1E8EE5947}" destId="{E9DB628E-CA84-4064-BBE2-4BB461AF5A13}" srcOrd="2" destOrd="0" presId="urn:microsoft.com/office/officeart/2005/8/layout/chevron1"/>
    <dgm:cxn modelId="{6E1497DA-3265-4541-B046-A5EE3D1B6534}" type="presParOf" srcId="{144B4E42-4EA0-47EA-B9D8-AFE1E8EE5947}" destId="{96097C28-2FE2-49BC-8824-A8B7717AEFD9}" srcOrd="3" destOrd="0" presId="urn:microsoft.com/office/officeart/2005/8/layout/chevron1"/>
    <dgm:cxn modelId="{5D2C4784-5976-49A0-B109-C7BA0B9A9D37}" type="presParOf" srcId="{144B4E42-4EA0-47EA-B9D8-AFE1E8EE5947}" destId="{F644AFEE-C70C-4F5C-9F30-3AB968AB4023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54CE82-246E-4475-9B49-CD18B787FED4}" type="doc">
      <dgm:prSet loTypeId="urn:microsoft.com/office/officeart/2005/8/layout/chevron1" loCatId="process" qsTypeId="urn:microsoft.com/office/officeart/2005/8/quickstyle/3d1" qsCatId="3D" csTypeId="urn:microsoft.com/office/officeart/2005/8/colors/accent1_2" csCatId="accent1" phldr="1"/>
      <dgm:spPr/>
    </dgm:pt>
    <dgm:pt modelId="{99C13FE3-9750-4314-8F6E-45AE85993660}">
      <dgm:prSet phldrT="[Texte]" custT="1"/>
      <dgm:spPr>
        <a:solidFill>
          <a:srgbClr val="00B0F0"/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27/04/27 Atelier n°4  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PIP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</a:t>
          </a:r>
          <a:r>
            <a:rPr lang="fr-FR" sz="1800" dirty="0">
              <a:solidFill>
                <a:schemeClr val="tx1"/>
              </a:solidFill>
            </a:rPr>
            <a:t> </a:t>
          </a:r>
        </a:p>
      </dgm:t>
    </dgm:pt>
    <dgm:pt modelId="{98116861-9092-4FCE-845C-E6F6CAA2DB30}" type="par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51F8981-8285-4996-BB83-17FBB67E795E}" type="sib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16ED00B-E7E2-4F76-B9FE-CFDD09D50BBE}">
      <dgm:prSet phldrT="[Texte]" custT="1"/>
      <dgm:spPr>
        <a:solidFill>
          <a:srgbClr val="00B050"/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900" b="1" dirty="0">
              <a:solidFill>
                <a:schemeClr val="tx1"/>
              </a:solidFill>
            </a:rPr>
            <a:t>03/06/27 </a:t>
          </a:r>
        </a:p>
        <a:p>
          <a:pPr>
            <a:spcAft>
              <a:spcPts val="0"/>
            </a:spcAft>
          </a:pPr>
          <a:r>
            <a:rPr lang="fr-FR" sz="1900" b="1" dirty="0">
              <a:solidFill>
                <a:schemeClr val="tx1"/>
              </a:solidFill>
            </a:rPr>
            <a:t>Atelier n°5</a:t>
          </a:r>
        </a:p>
        <a:p>
          <a:pPr>
            <a:spcAft>
              <a:spcPts val="0"/>
            </a:spcAft>
          </a:pPr>
          <a:r>
            <a:rPr lang="fr-FR" sz="1900" b="1" dirty="0">
              <a:solidFill>
                <a:schemeClr val="tx1"/>
              </a:solidFill>
            </a:rPr>
            <a:t> Evaluation des Risques</a:t>
          </a:r>
        </a:p>
        <a:p>
          <a:pPr>
            <a:spcAft>
              <a:spcPts val="0"/>
            </a:spcAft>
          </a:pPr>
          <a:r>
            <a:rPr lang="fr-FR" sz="1900" b="1" dirty="0">
              <a:solidFill>
                <a:schemeClr val="tx1"/>
              </a:solidFill>
            </a:rPr>
            <a:t>14h00 – 16h00</a:t>
          </a:r>
          <a:endParaRPr lang="fr-FR" sz="1900" dirty="0">
            <a:solidFill>
              <a:schemeClr val="tx1"/>
            </a:solidFill>
          </a:endParaRPr>
        </a:p>
      </dgm:t>
    </dgm:pt>
    <dgm:pt modelId="{17C65ACD-993C-43FA-A06C-C0A22C8892DE}" type="par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DFC1073E-17F1-41D1-9E92-36735555DDD9}" type="sib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4C8CFEE-FE8B-493D-AF46-4D14A3FA024F}">
      <dgm:prSet phldrT="[Texte]" custT="1"/>
      <dgm:spPr>
        <a:solidFill>
          <a:srgbClr val="FF66FF"/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08/07/27 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Atelier n°6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 Outils et méthodes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</a:t>
          </a:r>
          <a:endParaRPr lang="fr-FR" sz="1800" dirty="0">
            <a:solidFill>
              <a:schemeClr val="tx1"/>
            </a:solidFill>
          </a:endParaRPr>
        </a:p>
      </dgm:t>
    </dgm:pt>
    <dgm:pt modelId="{8B32682A-6605-4B9A-8024-0500AB592384}" type="par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67470C70-A6FE-41A2-A1D8-1917EFAE2064}" type="sib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44B4E42-4EA0-47EA-B9D8-AFE1E8EE5947}" type="pres">
      <dgm:prSet presAssocID="{3054CE82-246E-4475-9B49-CD18B787FED4}" presName="Name0" presStyleCnt="0">
        <dgm:presLayoutVars>
          <dgm:dir/>
          <dgm:animLvl val="lvl"/>
          <dgm:resizeHandles val="exact"/>
        </dgm:presLayoutVars>
      </dgm:prSet>
      <dgm:spPr/>
    </dgm:pt>
    <dgm:pt modelId="{E073994A-7DBD-4A3C-B7C4-F9E353CF5448}" type="pres">
      <dgm:prSet presAssocID="{99C13FE3-9750-4314-8F6E-45AE85993660}" presName="parTxOnly" presStyleLbl="node1" presStyleIdx="0" presStyleCnt="3" custScaleX="330881" custScaleY="390935" custLinFactNeighborX="624" custLinFactNeighborY="1247">
        <dgm:presLayoutVars>
          <dgm:chMax val="0"/>
          <dgm:chPref val="0"/>
          <dgm:bulletEnabled val="1"/>
        </dgm:presLayoutVars>
      </dgm:prSet>
      <dgm:spPr/>
    </dgm:pt>
    <dgm:pt modelId="{F3A301EA-F734-4A3A-9FB7-3A45889DA72B}" type="pres">
      <dgm:prSet presAssocID="{551F8981-8285-4996-BB83-17FBB67E795E}" presName="parTxOnlySpace" presStyleCnt="0"/>
      <dgm:spPr/>
    </dgm:pt>
    <dgm:pt modelId="{E9DB628E-CA84-4064-BBE2-4BB461AF5A13}" type="pres">
      <dgm:prSet presAssocID="{C16ED00B-E7E2-4F76-B9FE-CFDD09D50BBE}" presName="parTxOnly" presStyleLbl="node1" presStyleIdx="1" presStyleCnt="3" custScaleX="364224" custScaleY="351097">
        <dgm:presLayoutVars>
          <dgm:chMax val="0"/>
          <dgm:chPref val="0"/>
          <dgm:bulletEnabled val="1"/>
        </dgm:presLayoutVars>
      </dgm:prSet>
      <dgm:spPr/>
    </dgm:pt>
    <dgm:pt modelId="{96097C28-2FE2-49BC-8824-A8B7717AEFD9}" type="pres">
      <dgm:prSet presAssocID="{DFC1073E-17F1-41D1-9E92-36735555DDD9}" presName="parTxOnlySpace" presStyleCnt="0"/>
      <dgm:spPr/>
    </dgm:pt>
    <dgm:pt modelId="{F644AFEE-C70C-4F5C-9F30-3AB968AB4023}" type="pres">
      <dgm:prSet presAssocID="{74C8CFEE-FE8B-493D-AF46-4D14A3FA024F}" presName="parTxOnly" presStyleLbl="node1" presStyleIdx="2" presStyleCnt="3" custScaleX="343303" custScaleY="348083">
        <dgm:presLayoutVars>
          <dgm:chMax val="0"/>
          <dgm:chPref val="0"/>
          <dgm:bulletEnabled val="1"/>
        </dgm:presLayoutVars>
      </dgm:prSet>
      <dgm:spPr/>
    </dgm:pt>
  </dgm:ptLst>
  <dgm:cxnLst>
    <dgm:cxn modelId="{3C464D1F-F5A0-4364-BF02-FC229D1CBBF6}" type="presOf" srcId="{3054CE82-246E-4475-9B49-CD18B787FED4}" destId="{144B4E42-4EA0-47EA-B9D8-AFE1E8EE5947}" srcOrd="0" destOrd="0" presId="urn:microsoft.com/office/officeart/2005/8/layout/chevron1"/>
    <dgm:cxn modelId="{D0257C48-F9B7-4C7E-A4C8-57CCF2B7B7DE}" type="presOf" srcId="{99C13FE3-9750-4314-8F6E-45AE85993660}" destId="{E073994A-7DBD-4A3C-B7C4-F9E353CF5448}" srcOrd="0" destOrd="0" presId="urn:microsoft.com/office/officeart/2005/8/layout/chevron1"/>
    <dgm:cxn modelId="{DB777077-AA7A-4C20-B349-17D47013B837}" type="presOf" srcId="{C16ED00B-E7E2-4F76-B9FE-CFDD09D50BBE}" destId="{E9DB628E-CA84-4064-BBE2-4BB461AF5A13}" srcOrd="0" destOrd="0" presId="urn:microsoft.com/office/officeart/2005/8/layout/chevron1"/>
    <dgm:cxn modelId="{56324DA1-17DA-4AB5-AD07-F52F9801DF2E}" type="presOf" srcId="{74C8CFEE-FE8B-493D-AF46-4D14A3FA024F}" destId="{F644AFEE-C70C-4F5C-9F30-3AB968AB4023}" srcOrd="0" destOrd="0" presId="urn:microsoft.com/office/officeart/2005/8/layout/chevron1"/>
    <dgm:cxn modelId="{2B79F3A6-A5B9-4038-A479-172DCF040815}" srcId="{3054CE82-246E-4475-9B49-CD18B787FED4}" destId="{99C13FE3-9750-4314-8F6E-45AE85993660}" srcOrd="0" destOrd="0" parTransId="{98116861-9092-4FCE-845C-E6F6CAA2DB30}" sibTransId="{551F8981-8285-4996-BB83-17FBB67E795E}"/>
    <dgm:cxn modelId="{296C9EDA-8686-4C91-9ECD-3BD66796C95D}" srcId="{3054CE82-246E-4475-9B49-CD18B787FED4}" destId="{74C8CFEE-FE8B-493D-AF46-4D14A3FA024F}" srcOrd="2" destOrd="0" parTransId="{8B32682A-6605-4B9A-8024-0500AB592384}" sibTransId="{67470C70-A6FE-41A2-A1D8-1917EFAE2064}"/>
    <dgm:cxn modelId="{B8DDB0EB-DF99-4091-8B83-D6DBB4680E8A}" srcId="{3054CE82-246E-4475-9B49-CD18B787FED4}" destId="{C16ED00B-E7E2-4F76-B9FE-CFDD09D50BBE}" srcOrd="1" destOrd="0" parTransId="{17C65ACD-993C-43FA-A06C-C0A22C8892DE}" sibTransId="{DFC1073E-17F1-41D1-9E92-36735555DDD9}"/>
    <dgm:cxn modelId="{8610276F-FA5B-473E-8B58-78BD551A064A}" type="presParOf" srcId="{144B4E42-4EA0-47EA-B9D8-AFE1E8EE5947}" destId="{E073994A-7DBD-4A3C-B7C4-F9E353CF5448}" srcOrd="0" destOrd="0" presId="urn:microsoft.com/office/officeart/2005/8/layout/chevron1"/>
    <dgm:cxn modelId="{7B5845E1-7304-418D-8C0B-DECA2E4750CE}" type="presParOf" srcId="{144B4E42-4EA0-47EA-B9D8-AFE1E8EE5947}" destId="{F3A301EA-F734-4A3A-9FB7-3A45889DA72B}" srcOrd="1" destOrd="0" presId="urn:microsoft.com/office/officeart/2005/8/layout/chevron1"/>
    <dgm:cxn modelId="{EB0B05CB-4A75-4C78-8ACB-35516CAEFD47}" type="presParOf" srcId="{144B4E42-4EA0-47EA-B9D8-AFE1E8EE5947}" destId="{E9DB628E-CA84-4064-BBE2-4BB461AF5A13}" srcOrd="2" destOrd="0" presId="urn:microsoft.com/office/officeart/2005/8/layout/chevron1"/>
    <dgm:cxn modelId="{6E1497DA-3265-4541-B046-A5EE3D1B6534}" type="presParOf" srcId="{144B4E42-4EA0-47EA-B9D8-AFE1E8EE5947}" destId="{96097C28-2FE2-49BC-8824-A8B7717AEFD9}" srcOrd="3" destOrd="0" presId="urn:microsoft.com/office/officeart/2005/8/layout/chevron1"/>
    <dgm:cxn modelId="{5D2C4784-5976-49A0-B109-C7BA0B9A9D37}" type="presParOf" srcId="{144B4E42-4EA0-47EA-B9D8-AFE1E8EE5947}" destId="{F644AFEE-C70C-4F5C-9F30-3AB968AB402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54CE82-246E-4475-9B49-CD18B787FED4}" type="doc">
      <dgm:prSet loTypeId="urn:microsoft.com/office/officeart/2005/8/layout/chevron1" loCatId="process" qsTypeId="urn:microsoft.com/office/officeart/2005/8/quickstyle/3d1" qsCatId="3D" csTypeId="urn:microsoft.com/office/officeart/2005/8/colors/accent1_2" csCatId="accent1" phldr="1"/>
      <dgm:spPr/>
    </dgm:pt>
    <dgm:pt modelId="{99C13FE3-9750-4314-8F6E-45AE85993660}">
      <dgm:prSet phldrT="[Texte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16/09/27 Atelier n°7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 Processus…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</a:t>
          </a:r>
          <a:endParaRPr lang="fr-FR" sz="1800" dirty="0">
            <a:solidFill>
              <a:schemeClr val="tx1"/>
            </a:solidFill>
          </a:endParaRPr>
        </a:p>
      </dgm:t>
    </dgm:pt>
    <dgm:pt modelId="{98116861-9092-4FCE-845C-E6F6CAA2DB30}" type="par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551F8981-8285-4996-BB83-17FBB67E795E}" type="sibTrans" cxnId="{2B79F3A6-A5B9-4038-A479-172DCF040815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74C8CFEE-FE8B-493D-AF46-4D14A3FA024F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14/12/27 Atelier n°9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 Bilans 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</a:t>
          </a:r>
          <a:endParaRPr lang="fr-FR" sz="1800" dirty="0">
            <a:solidFill>
              <a:schemeClr val="tx1"/>
            </a:solidFill>
          </a:endParaRPr>
        </a:p>
      </dgm:t>
    </dgm:pt>
    <dgm:pt modelId="{8B32682A-6605-4B9A-8024-0500AB592384}" type="par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67470C70-A6FE-41A2-A1D8-1917EFAE2064}" type="sibTrans" cxnId="{296C9EDA-8686-4C91-9ECD-3BD66796C95D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C16ED00B-E7E2-4F76-B9FE-CFDD09D50BBE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04/11/27 Atelier n°8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 Revue</a:t>
          </a:r>
        </a:p>
        <a:p>
          <a:pPr>
            <a:spcAft>
              <a:spcPts val="0"/>
            </a:spcAft>
          </a:pPr>
          <a:r>
            <a:rPr lang="fr-FR" sz="1800" b="1" dirty="0">
              <a:solidFill>
                <a:schemeClr val="tx1"/>
              </a:solidFill>
            </a:rPr>
            <a:t>14h00 – 16h00</a:t>
          </a:r>
          <a:endParaRPr lang="fr-FR" sz="1800" dirty="0">
            <a:solidFill>
              <a:schemeClr val="tx1"/>
            </a:solidFill>
          </a:endParaRPr>
        </a:p>
      </dgm:t>
    </dgm:pt>
    <dgm:pt modelId="{DFC1073E-17F1-41D1-9E92-36735555DDD9}" type="sib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7C65ACD-993C-43FA-A06C-C0A22C8892DE}" type="parTrans" cxnId="{B8DDB0EB-DF99-4091-8B83-D6DBB4680E8A}">
      <dgm:prSet/>
      <dgm:spPr/>
      <dgm:t>
        <a:bodyPr/>
        <a:lstStyle/>
        <a:p>
          <a:endParaRPr lang="fr-FR">
            <a:solidFill>
              <a:schemeClr val="tx1"/>
            </a:solidFill>
          </a:endParaRPr>
        </a:p>
      </dgm:t>
    </dgm:pt>
    <dgm:pt modelId="{144B4E42-4EA0-47EA-B9D8-AFE1E8EE5947}" type="pres">
      <dgm:prSet presAssocID="{3054CE82-246E-4475-9B49-CD18B787FED4}" presName="Name0" presStyleCnt="0">
        <dgm:presLayoutVars>
          <dgm:dir/>
          <dgm:animLvl val="lvl"/>
          <dgm:resizeHandles val="exact"/>
        </dgm:presLayoutVars>
      </dgm:prSet>
      <dgm:spPr/>
    </dgm:pt>
    <dgm:pt modelId="{E073994A-7DBD-4A3C-B7C4-F9E353CF5448}" type="pres">
      <dgm:prSet presAssocID="{99C13FE3-9750-4314-8F6E-45AE8599366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3A301EA-F734-4A3A-9FB7-3A45889DA72B}" type="pres">
      <dgm:prSet presAssocID="{551F8981-8285-4996-BB83-17FBB67E795E}" presName="parTxOnlySpace" presStyleCnt="0"/>
      <dgm:spPr/>
    </dgm:pt>
    <dgm:pt modelId="{E9DB628E-CA84-4064-BBE2-4BB461AF5A13}" type="pres">
      <dgm:prSet presAssocID="{C16ED00B-E7E2-4F76-B9FE-CFDD09D50BB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097C28-2FE2-49BC-8824-A8B7717AEFD9}" type="pres">
      <dgm:prSet presAssocID="{DFC1073E-17F1-41D1-9E92-36735555DDD9}" presName="parTxOnlySpace" presStyleCnt="0"/>
      <dgm:spPr/>
    </dgm:pt>
    <dgm:pt modelId="{F644AFEE-C70C-4F5C-9F30-3AB968AB4023}" type="pres">
      <dgm:prSet presAssocID="{74C8CFEE-FE8B-493D-AF46-4D14A3FA024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C464D1F-F5A0-4364-BF02-FC229D1CBBF6}" type="presOf" srcId="{3054CE82-246E-4475-9B49-CD18B787FED4}" destId="{144B4E42-4EA0-47EA-B9D8-AFE1E8EE5947}" srcOrd="0" destOrd="0" presId="urn:microsoft.com/office/officeart/2005/8/layout/chevron1"/>
    <dgm:cxn modelId="{D0257C48-F9B7-4C7E-A4C8-57CCF2B7B7DE}" type="presOf" srcId="{99C13FE3-9750-4314-8F6E-45AE85993660}" destId="{E073994A-7DBD-4A3C-B7C4-F9E353CF5448}" srcOrd="0" destOrd="0" presId="urn:microsoft.com/office/officeart/2005/8/layout/chevron1"/>
    <dgm:cxn modelId="{DB777077-AA7A-4C20-B349-17D47013B837}" type="presOf" srcId="{C16ED00B-E7E2-4F76-B9FE-CFDD09D50BBE}" destId="{E9DB628E-CA84-4064-BBE2-4BB461AF5A13}" srcOrd="0" destOrd="0" presId="urn:microsoft.com/office/officeart/2005/8/layout/chevron1"/>
    <dgm:cxn modelId="{56324DA1-17DA-4AB5-AD07-F52F9801DF2E}" type="presOf" srcId="{74C8CFEE-FE8B-493D-AF46-4D14A3FA024F}" destId="{F644AFEE-C70C-4F5C-9F30-3AB968AB4023}" srcOrd="0" destOrd="0" presId="urn:microsoft.com/office/officeart/2005/8/layout/chevron1"/>
    <dgm:cxn modelId="{2B79F3A6-A5B9-4038-A479-172DCF040815}" srcId="{3054CE82-246E-4475-9B49-CD18B787FED4}" destId="{99C13FE3-9750-4314-8F6E-45AE85993660}" srcOrd="0" destOrd="0" parTransId="{98116861-9092-4FCE-845C-E6F6CAA2DB30}" sibTransId="{551F8981-8285-4996-BB83-17FBB67E795E}"/>
    <dgm:cxn modelId="{296C9EDA-8686-4C91-9ECD-3BD66796C95D}" srcId="{3054CE82-246E-4475-9B49-CD18B787FED4}" destId="{74C8CFEE-FE8B-493D-AF46-4D14A3FA024F}" srcOrd="2" destOrd="0" parTransId="{8B32682A-6605-4B9A-8024-0500AB592384}" sibTransId="{67470C70-A6FE-41A2-A1D8-1917EFAE2064}"/>
    <dgm:cxn modelId="{B8DDB0EB-DF99-4091-8B83-D6DBB4680E8A}" srcId="{3054CE82-246E-4475-9B49-CD18B787FED4}" destId="{C16ED00B-E7E2-4F76-B9FE-CFDD09D50BBE}" srcOrd="1" destOrd="0" parTransId="{17C65ACD-993C-43FA-A06C-C0A22C8892DE}" sibTransId="{DFC1073E-17F1-41D1-9E92-36735555DDD9}"/>
    <dgm:cxn modelId="{8610276F-FA5B-473E-8B58-78BD551A064A}" type="presParOf" srcId="{144B4E42-4EA0-47EA-B9D8-AFE1E8EE5947}" destId="{E073994A-7DBD-4A3C-B7C4-F9E353CF5448}" srcOrd="0" destOrd="0" presId="urn:microsoft.com/office/officeart/2005/8/layout/chevron1"/>
    <dgm:cxn modelId="{7B5845E1-7304-418D-8C0B-DECA2E4750CE}" type="presParOf" srcId="{144B4E42-4EA0-47EA-B9D8-AFE1E8EE5947}" destId="{F3A301EA-F734-4A3A-9FB7-3A45889DA72B}" srcOrd="1" destOrd="0" presId="urn:microsoft.com/office/officeart/2005/8/layout/chevron1"/>
    <dgm:cxn modelId="{EB0B05CB-4A75-4C78-8ACB-35516CAEFD47}" type="presParOf" srcId="{144B4E42-4EA0-47EA-B9D8-AFE1E8EE5947}" destId="{E9DB628E-CA84-4064-BBE2-4BB461AF5A13}" srcOrd="2" destOrd="0" presId="urn:microsoft.com/office/officeart/2005/8/layout/chevron1"/>
    <dgm:cxn modelId="{6E1497DA-3265-4541-B046-A5EE3D1B6534}" type="presParOf" srcId="{144B4E42-4EA0-47EA-B9D8-AFE1E8EE5947}" destId="{96097C28-2FE2-49BC-8824-A8B7717AEFD9}" srcOrd="3" destOrd="0" presId="urn:microsoft.com/office/officeart/2005/8/layout/chevron1"/>
    <dgm:cxn modelId="{5D2C4784-5976-49A0-B109-C7BA0B9A9D37}" type="presParOf" srcId="{144B4E42-4EA0-47EA-B9D8-AFE1E8EE5947}" destId="{F644AFEE-C70C-4F5C-9F30-3AB968AB402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5FBC3-2947-4F3D-8E70-D7DC6F5F61D0}">
      <dsp:nvSpPr>
        <dsp:cNvPr id="0" name=""/>
        <dsp:cNvSpPr/>
      </dsp:nvSpPr>
      <dsp:spPr>
        <a:xfrm>
          <a:off x="2633417" y="1365"/>
          <a:ext cx="935855" cy="93585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Acquérir ou produire </a:t>
          </a:r>
        </a:p>
      </dsp:txBody>
      <dsp:txXfrm>
        <a:off x="2770470" y="138418"/>
        <a:ext cx="661749" cy="661749"/>
      </dsp:txXfrm>
    </dsp:sp>
    <dsp:sp modelId="{920F49A3-5CF8-4C9F-B2B2-2D2FA62A1E79}">
      <dsp:nvSpPr>
        <dsp:cNvPr id="0" name=""/>
        <dsp:cNvSpPr/>
      </dsp:nvSpPr>
      <dsp:spPr>
        <a:xfrm rot="1800000">
          <a:off x="3579176" y="658889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3584164" y="703445"/>
        <a:ext cx="173732" cy="189511"/>
      </dsp:txXfrm>
    </dsp:sp>
    <dsp:sp modelId="{3583A958-05FF-447D-908D-87129E2678DC}">
      <dsp:nvSpPr>
        <dsp:cNvPr id="0" name=""/>
        <dsp:cNvSpPr/>
      </dsp:nvSpPr>
      <dsp:spPr>
        <a:xfrm>
          <a:off x="3849435" y="703433"/>
          <a:ext cx="935855" cy="935855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Identifier</a:t>
          </a:r>
        </a:p>
      </dsp:txBody>
      <dsp:txXfrm>
        <a:off x="3986488" y="840486"/>
        <a:ext cx="661749" cy="661749"/>
      </dsp:txXfrm>
    </dsp:sp>
    <dsp:sp modelId="{9A93E44D-3872-47E4-B63D-B87135A72450}">
      <dsp:nvSpPr>
        <dsp:cNvPr id="0" name=""/>
        <dsp:cNvSpPr/>
      </dsp:nvSpPr>
      <dsp:spPr>
        <a:xfrm rot="5400000">
          <a:off x="4193268" y="1708479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4230496" y="1734421"/>
        <a:ext cx="173732" cy="189511"/>
      </dsp:txXfrm>
    </dsp:sp>
    <dsp:sp modelId="{F195AFA0-F7AC-4CBE-8B03-3AF326A89384}">
      <dsp:nvSpPr>
        <dsp:cNvPr id="0" name=""/>
        <dsp:cNvSpPr/>
      </dsp:nvSpPr>
      <dsp:spPr>
        <a:xfrm>
          <a:off x="3849435" y="2107569"/>
          <a:ext cx="935855" cy="93585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Analyser</a:t>
          </a:r>
        </a:p>
      </dsp:txBody>
      <dsp:txXfrm>
        <a:off x="3986488" y="2244622"/>
        <a:ext cx="661749" cy="661749"/>
      </dsp:txXfrm>
    </dsp:sp>
    <dsp:sp modelId="{BBE40DA1-33A5-4688-8DD3-7E5CF6BAA905}">
      <dsp:nvSpPr>
        <dsp:cNvPr id="0" name=""/>
        <dsp:cNvSpPr/>
      </dsp:nvSpPr>
      <dsp:spPr>
        <a:xfrm rot="9000000">
          <a:off x="3591342" y="2765093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 rot="10800000">
        <a:off x="3660810" y="2809649"/>
        <a:ext cx="173732" cy="189511"/>
      </dsp:txXfrm>
    </dsp:sp>
    <dsp:sp modelId="{25A33812-33C2-44C9-A707-0392C2EE3343}">
      <dsp:nvSpPr>
        <dsp:cNvPr id="0" name=""/>
        <dsp:cNvSpPr/>
      </dsp:nvSpPr>
      <dsp:spPr>
        <a:xfrm>
          <a:off x="2633417" y="2809637"/>
          <a:ext cx="935855" cy="935855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Conserver</a:t>
          </a:r>
        </a:p>
      </dsp:txBody>
      <dsp:txXfrm>
        <a:off x="2770470" y="2946690"/>
        <a:ext cx="661749" cy="661749"/>
      </dsp:txXfrm>
    </dsp:sp>
    <dsp:sp modelId="{5696573F-87ED-4765-90A6-0861CEB96989}">
      <dsp:nvSpPr>
        <dsp:cNvPr id="0" name=""/>
        <dsp:cNvSpPr/>
      </dsp:nvSpPr>
      <dsp:spPr>
        <a:xfrm rot="12600000">
          <a:off x="2375325" y="2772117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 rot="10800000">
        <a:off x="2444793" y="2853901"/>
        <a:ext cx="173732" cy="189511"/>
      </dsp:txXfrm>
    </dsp:sp>
    <dsp:sp modelId="{BFC11ADF-C4B1-4E5A-8084-2419B8391025}">
      <dsp:nvSpPr>
        <dsp:cNvPr id="0" name=""/>
        <dsp:cNvSpPr/>
      </dsp:nvSpPr>
      <dsp:spPr>
        <a:xfrm>
          <a:off x="1417400" y="2107569"/>
          <a:ext cx="935855" cy="935855"/>
        </a:xfrm>
        <a:prstGeom prst="ellipse">
          <a:avLst/>
        </a:prstGeom>
        <a:solidFill>
          <a:srgbClr val="66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Diffuser</a:t>
          </a:r>
        </a:p>
      </dsp:txBody>
      <dsp:txXfrm>
        <a:off x="1554453" y="2244622"/>
        <a:ext cx="661749" cy="661749"/>
      </dsp:txXfrm>
    </dsp:sp>
    <dsp:sp modelId="{0005B298-EF3D-41D7-940E-067C69BEB921}">
      <dsp:nvSpPr>
        <dsp:cNvPr id="0" name=""/>
        <dsp:cNvSpPr/>
      </dsp:nvSpPr>
      <dsp:spPr>
        <a:xfrm rot="16200000">
          <a:off x="1761233" y="1722527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1798461" y="1822925"/>
        <a:ext cx="173732" cy="189511"/>
      </dsp:txXfrm>
    </dsp:sp>
    <dsp:sp modelId="{CE2EF257-2980-4EDC-AAE5-E62D44BD1112}">
      <dsp:nvSpPr>
        <dsp:cNvPr id="0" name=""/>
        <dsp:cNvSpPr/>
      </dsp:nvSpPr>
      <dsp:spPr>
        <a:xfrm>
          <a:off x="1417400" y="703433"/>
          <a:ext cx="935855" cy="935855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chemeClr val="tx1"/>
              </a:solidFill>
            </a:rPr>
            <a:t>Réutiliser</a:t>
          </a:r>
        </a:p>
      </dsp:txBody>
      <dsp:txXfrm>
        <a:off x="1554453" y="840486"/>
        <a:ext cx="661749" cy="661749"/>
      </dsp:txXfrm>
    </dsp:sp>
    <dsp:sp modelId="{77AB0F06-1423-4F47-870B-4F50E3C04B0A}">
      <dsp:nvSpPr>
        <dsp:cNvPr id="0" name=""/>
        <dsp:cNvSpPr/>
      </dsp:nvSpPr>
      <dsp:spPr>
        <a:xfrm rot="19800000">
          <a:off x="2363159" y="665913"/>
          <a:ext cx="248188" cy="3158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2368147" y="747697"/>
        <a:ext cx="173732" cy="189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3994A-7DBD-4A3C-B7C4-F9E353CF5448}">
      <dsp:nvSpPr>
        <dsp:cNvPr id="0" name=""/>
        <dsp:cNvSpPr/>
      </dsp:nvSpPr>
      <dsp:spPr>
        <a:xfrm>
          <a:off x="760" y="322520"/>
          <a:ext cx="2977269" cy="1314253"/>
        </a:xfrm>
        <a:prstGeom prst="chevron">
          <a:avLst/>
        </a:prstGeom>
        <a:solidFill>
          <a:schemeClr val="accent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01/12/26 Atelier n°1 Fiche projet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14h00 -16h00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657887" y="322520"/>
        <a:ext cx="1663016" cy="1314253"/>
      </dsp:txXfrm>
    </dsp:sp>
    <dsp:sp modelId="{E9DB628E-CA84-4064-BBE2-4BB461AF5A13}">
      <dsp:nvSpPr>
        <dsp:cNvPr id="0" name=""/>
        <dsp:cNvSpPr/>
      </dsp:nvSpPr>
      <dsp:spPr>
        <a:xfrm>
          <a:off x="2746869" y="294796"/>
          <a:ext cx="3296422" cy="1347992"/>
        </a:xfrm>
        <a:prstGeom prst="chevron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14/01/27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Atelier n°2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Etat des lieux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14h00 -16h00 </a:t>
          </a:r>
        </a:p>
      </dsp:txBody>
      <dsp:txXfrm>
        <a:off x="3420865" y="294796"/>
        <a:ext cx="1948430" cy="1347992"/>
      </dsp:txXfrm>
    </dsp:sp>
    <dsp:sp modelId="{F644AFEE-C70C-4F5C-9F30-3AB968AB4023}">
      <dsp:nvSpPr>
        <dsp:cNvPr id="0" name=""/>
        <dsp:cNvSpPr/>
      </dsp:nvSpPr>
      <dsp:spPr>
        <a:xfrm>
          <a:off x="5771493" y="308085"/>
          <a:ext cx="3107586" cy="1343123"/>
        </a:xfrm>
        <a:prstGeom prst="chevron">
          <a:avLst/>
        </a:prstGeom>
        <a:solidFill>
          <a:schemeClr val="accent4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11/03/27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Atelier n°3 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 Etapes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 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6443055" y="308085"/>
        <a:ext cx="1764463" cy="13431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3994A-7DBD-4A3C-B7C4-F9E353CF5448}">
      <dsp:nvSpPr>
        <dsp:cNvPr id="0" name=""/>
        <dsp:cNvSpPr/>
      </dsp:nvSpPr>
      <dsp:spPr>
        <a:xfrm>
          <a:off x="2882" y="321998"/>
          <a:ext cx="3065119" cy="1448571"/>
        </a:xfrm>
        <a:prstGeom prst="chevron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27/04/27 Atelier n°4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PIP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</a:t>
          </a:r>
          <a:r>
            <a:rPr lang="fr-FR" sz="1800" kern="1200" dirty="0">
              <a:solidFill>
                <a:schemeClr val="tx1"/>
              </a:solidFill>
            </a:rPr>
            <a:t> </a:t>
          </a:r>
        </a:p>
      </dsp:txBody>
      <dsp:txXfrm>
        <a:off x="727168" y="321998"/>
        <a:ext cx="1616548" cy="1448571"/>
      </dsp:txXfrm>
    </dsp:sp>
    <dsp:sp modelId="{E9DB628E-CA84-4064-BBE2-4BB461AF5A13}">
      <dsp:nvSpPr>
        <dsp:cNvPr id="0" name=""/>
        <dsp:cNvSpPr/>
      </dsp:nvSpPr>
      <dsp:spPr>
        <a:xfrm>
          <a:off x="2974788" y="391185"/>
          <a:ext cx="3373992" cy="1300956"/>
        </a:xfrm>
        <a:prstGeom prst="chevron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900" b="1" kern="1200" dirty="0">
              <a:solidFill>
                <a:schemeClr val="tx1"/>
              </a:solidFill>
            </a:rPr>
            <a:t>03/06/27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900" b="1" kern="1200" dirty="0">
              <a:solidFill>
                <a:schemeClr val="tx1"/>
              </a:solidFill>
            </a:rPr>
            <a:t>Atelier n°5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900" b="1" kern="1200" dirty="0">
              <a:solidFill>
                <a:schemeClr val="tx1"/>
              </a:solidFill>
            </a:rPr>
            <a:t> Evaluation des Risques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900" b="1" kern="1200" dirty="0">
              <a:solidFill>
                <a:schemeClr val="tx1"/>
              </a:solidFill>
            </a:rPr>
            <a:t>14h00 – 16h00</a:t>
          </a:r>
          <a:endParaRPr lang="fr-FR" sz="1900" kern="1200" dirty="0">
            <a:solidFill>
              <a:schemeClr val="tx1"/>
            </a:solidFill>
          </a:endParaRPr>
        </a:p>
      </dsp:txBody>
      <dsp:txXfrm>
        <a:off x="3625266" y="391185"/>
        <a:ext cx="2073036" cy="1300956"/>
      </dsp:txXfrm>
    </dsp:sp>
    <dsp:sp modelId="{F644AFEE-C70C-4F5C-9F30-3AB968AB4023}">
      <dsp:nvSpPr>
        <dsp:cNvPr id="0" name=""/>
        <dsp:cNvSpPr/>
      </dsp:nvSpPr>
      <dsp:spPr>
        <a:xfrm>
          <a:off x="6256145" y="396769"/>
          <a:ext cx="3180190" cy="1289787"/>
        </a:xfrm>
        <a:prstGeom prst="chevron">
          <a:avLst/>
        </a:prstGeom>
        <a:solidFill>
          <a:srgbClr val="FF66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08/07/27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Atelier n°6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 Outils et méthodes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6901039" y="396769"/>
        <a:ext cx="1890403" cy="1289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3994A-7DBD-4A3C-B7C4-F9E353CF5448}">
      <dsp:nvSpPr>
        <dsp:cNvPr id="0" name=""/>
        <dsp:cNvSpPr/>
      </dsp:nvSpPr>
      <dsp:spPr>
        <a:xfrm>
          <a:off x="2134" y="521586"/>
          <a:ext cx="2600387" cy="1040154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16/09/27 Atelier n°7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 Processus…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522211" y="521586"/>
        <a:ext cx="1560233" cy="1040154"/>
      </dsp:txXfrm>
    </dsp:sp>
    <dsp:sp modelId="{E9DB628E-CA84-4064-BBE2-4BB461AF5A13}">
      <dsp:nvSpPr>
        <dsp:cNvPr id="0" name=""/>
        <dsp:cNvSpPr/>
      </dsp:nvSpPr>
      <dsp:spPr>
        <a:xfrm>
          <a:off x="2342482" y="521586"/>
          <a:ext cx="2600387" cy="1040154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04/11/27 Atelier n°8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 Revue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2862559" y="521586"/>
        <a:ext cx="1560233" cy="1040154"/>
      </dsp:txXfrm>
    </dsp:sp>
    <dsp:sp modelId="{F644AFEE-C70C-4F5C-9F30-3AB968AB4023}">
      <dsp:nvSpPr>
        <dsp:cNvPr id="0" name=""/>
        <dsp:cNvSpPr/>
      </dsp:nvSpPr>
      <dsp:spPr>
        <a:xfrm>
          <a:off x="4682831" y="521586"/>
          <a:ext cx="2600387" cy="104015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14/12/27 Atelier n°9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 Bilans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tx1"/>
              </a:solidFill>
            </a:rPr>
            <a:t>14h00 – 16h00</a:t>
          </a:r>
          <a:endParaRPr lang="fr-FR" sz="1800" kern="1200" dirty="0">
            <a:solidFill>
              <a:schemeClr val="tx1"/>
            </a:solidFill>
          </a:endParaRPr>
        </a:p>
      </dsp:txBody>
      <dsp:txXfrm>
        <a:off x="5202908" y="521586"/>
        <a:ext cx="1560233" cy="104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E68E9-FD5D-4001-B00B-48001DE583A5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E5571-5EB4-4094-BFE9-BA01091C96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600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0CF000-1F4C-4AA0-A9F0-7C698E54E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C711B0-0A7D-4C54-91A4-A3FA906F5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668BB5-4888-48D1-8312-9BDC4224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BAF6BB-EB44-4789-8EAD-F7393AE91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200714-7C7A-452A-AF43-AF7D286A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93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5D08A-CCE4-45CD-9D5D-ADEB4B417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44789A-BC0F-4C92-8E6F-B1920ADB7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26A8FF-6B89-4B24-A2A7-4D512F8E0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AE6B8F-55E4-4599-90D4-1CED28AA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594027-F4FE-4CE9-9F76-7AF87B6C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37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A20CE-4942-4739-B60D-67EB3F2C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DBF8A2-EA24-4E13-B647-132E9DA66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53710A-1CFD-498A-B232-CF43BD8A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A9DF5D-6D18-4B39-B5FE-17CF023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E73CD3-0838-43F7-866B-3658C2CCF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961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E5748-FB53-4856-95F4-9BF14BEB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6A7BDB-DA9B-42A5-A3C2-02E35A96F3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B0973A-FEA2-4916-9CF3-71CA91A5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0E81B8-9799-4690-BDCF-25F07DC82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11509C-81F4-40A2-81F0-1EDB88813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6D2766-3FAD-406B-93FC-A79DF39C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573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1582C0-8EE6-4592-95D3-A02991C6D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FA0145-E9D2-4F3C-8D5C-4E10C7CEC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CB82DF-3FC0-466E-ABD1-D76725A43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42AC00-F0AB-4E09-86A7-10C9C44BF2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1F2BE2-C898-40AE-87E3-CDB33EBE6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AB6065-38DB-4873-AAEB-B2697FBA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E06A6DC-2A87-4A85-B6A2-331260E86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B5E98-9063-4FBF-8699-B5CA9E6D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66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9D830F-109B-4EE4-B56A-3B9C459F7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A8DCAD-D8BE-4E28-B18C-51B3E3E3B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95D0B7-20E9-41E4-9B0E-72AB4851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39A679-3A0B-4CC2-A6ED-295A3B9B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34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9AF194-1854-4F2A-8D6A-C2A227E20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20A1663-3964-4297-B3F3-0C13E28B0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F67119-26CF-4C5F-B726-B97B13A6E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321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645518-E891-4843-B8F3-A5DBCAAE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81B3D9-0F7E-417C-8E50-6FA32DCAC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F7E82E-877E-4A00-A8F1-7B7C53BE7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6812F9-0C5F-43D4-887C-1C2D58CC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3F1E56-7F66-488C-8D2E-00E861A0A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492750-9E03-4009-8A0B-70F243E19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75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0B620E-1F07-42C4-BEEB-20661D890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D31A8BC-49F2-4173-9907-97803A783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BFF8C4-D8FB-4C01-B859-3B75D7F19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4BF023-3439-4DFA-9A9D-4B026F89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F38A9D-165B-4ACA-9628-A1C516C99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52772F-A5B5-405F-839E-8064CE1E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860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61D222-1642-4215-BEB9-FD7830976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B578DF-CBF9-4FB3-A866-8915EB6C3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163559-D939-4465-AE4B-7712F4572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B48049-18AB-429F-BF77-0A3B5783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A65F6F-1DBC-4D1B-90E1-8FA4341ED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34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114F43D-650F-42B3-8F6D-8885BDFE2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010927-8757-4528-8F9C-6184B27CE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75393C-F89B-471F-A458-3B5C8F48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0D970A-8E48-4212-93BC-77ACC1AE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9136CB-3695-45D9-9B18-14D34EE8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750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cour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 userDrawn="1"/>
        </p:nvSpPr>
        <p:spPr>
          <a:xfrm>
            <a:off x="1732261" y="6468467"/>
            <a:ext cx="5515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Alain Label – Fondamentaux du management qualité</a:t>
            </a:r>
            <a:endParaRPr lang="fr-FR" sz="900" b="1" dirty="0">
              <a:solidFill>
                <a:srgbClr val="C5DD0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Image 13" descr="Une image contenant dessin, signe&#10;&#10;Description générée automatiquement">
            <a:extLst>
              <a:ext uri="{FF2B5EF4-FFF2-40B4-BE49-F238E27FC236}">
                <a16:creationId xmlns:a16="http://schemas.microsoft.com/office/drawing/2014/main" id="{5D7F83BF-19FA-40F1-AE37-B0A5CC57A2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3" y="6468467"/>
            <a:ext cx="1042018" cy="306744"/>
          </a:xfrm>
          <a:prstGeom prst="rect">
            <a:avLst/>
          </a:prstGeom>
        </p:spPr>
      </p:pic>
      <p:sp>
        <p:nvSpPr>
          <p:cNvPr id="5" name="ZoneTexte 4"/>
          <p:cNvSpPr txBox="1"/>
          <p:nvPr userDrawn="1"/>
        </p:nvSpPr>
        <p:spPr>
          <a:xfrm>
            <a:off x="1119761" y="6485892"/>
            <a:ext cx="8181975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Accompagnement à la gestion des échantillons et des données 2026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BCA2BF-612F-467C-8E4B-C6BA5D2651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583883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 -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8F33C8C-4663-47F8-AAC2-AA7669DF2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843" y="1272216"/>
            <a:ext cx="1546860" cy="3133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05A067-B49C-4F11-A938-80BC29FEEB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37629"/>
            <a:ext cx="5435599" cy="27908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5A9449-A06C-4EA1-A540-CB2DC3C493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306" y="2862262"/>
            <a:ext cx="314324" cy="3214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9A26A8-F041-4097-AF69-174D33070FC9}"/>
              </a:ext>
            </a:extLst>
          </p:cNvPr>
          <p:cNvSpPr/>
          <p:nvPr userDrawn="1"/>
        </p:nvSpPr>
        <p:spPr>
          <a:xfrm>
            <a:off x="0" y="5994603"/>
            <a:ext cx="12192000" cy="864524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ln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A6520BD-9CEF-48FD-A4EB-A46CBD2EC0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221" y="6569722"/>
            <a:ext cx="582036" cy="20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4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75FFD3-4BC9-4A80-A80B-E604A8D6D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887529-3E05-4049-A157-633E9C798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9E4434-ADE5-4FC8-B1E7-082A25FD9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927A6-0E7D-471E-A726-D1A64171A358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663DF6-A48B-4A1C-AAF3-89C15D384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2697A-BDE6-4AE7-A4D9-2F1363163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4E576-7855-4847-A03B-71616B6408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66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9">
            <a:extLst>
              <a:ext uri="{FF2B5EF4-FFF2-40B4-BE49-F238E27FC236}">
                <a16:creationId xmlns:a16="http://schemas.microsoft.com/office/drawing/2014/main" id="{B013BF65-B99E-4A0F-AF51-ADDAB5A5DA82}"/>
              </a:ext>
            </a:extLst>
          </p:cNvPr>
          <p:cNvSpPr txBox="1">
            <a:spLocks/>
          </p:cNvSpPr>
          <p:nvPr/>
        </p:nvSpPr>
        <p:spPr>
          <a:xfrm>
            <a:off x="85039" y="2034980"/>
            <a:ext cx="5630487" cy="29848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dirty="0">
                <a:latin typeface="Eras Demi ITC" panose="020B0805030504020804" pitchFamily="34" charset="0"/>
              </a:rPr>
              <a:t>Accompagnement à la gestion des échantillons et des données</a:t>
            </a:r>
          </a:p>
          <a:p>
            <a:pPr algn="ctr"/>
            <a:endParaRPr lang="fr-FR" sz="2400" dirty="0">
              <a:solidFill>
                <a:srgbClr val="0070C0"/>
              </a:solidFill>
              <a:latin typeface="Eras Demi ITC" panose="020B08050305040208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2C9194-888E-46EF-ACA5-877B38DDC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366" y="428113"/>
            <a:ext cx="5987416" cy="6001774"/>
          </a:xfrm>
          <a:prstGeom prst="rect">
            <a:avLst/>
          </a:prstGeom>
        </p:spPr>
      </p:pic>
      <p:pic>
        <p:nvPicPr>
          <p:cNvPr id="6" name="Image 5" descr="Une image contenant dessin, signe&#10;&#10;Description générée automatiquement">
            <a:extLst>
              <a:ext uri="{FF2B5EF4-FFF2-40B4-BE49-F238E27FC236}">
                <a16:creationId xmlns:a16="http://schemas.microsoft.com/office/drawing/2014/main" id="{2A084F84-3039-401C-8E5E-1E5FF7261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5" y="5718821"/>
            <a:ext cx="3048000" cy="89725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9F41B27-0A09-49FF-B538-69E6980BA429}"/>
              </a:ext>
            </a:extLst>
          </p:cNvPr>
          <p:cNvSpPr txBox="1"/>
          <p:nvPr/>
        </p:nvSpPr>
        <p:spPr>
          <a:xfrm>
            <a:off x="1479762" y="1203983"/>
            <a:ext cx="284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Alain Label-Richardson</a:t>
            </a:r>
          </a:p>
          <a:p>
            <a:pPr algn="ctr"/>
            <a:r>
              <a:rPr lang="fr-FR" sz="1600" dirty="0"/>
              <a:t>Qualiticien territorial</a:t>
            </a:r>
          </a:p>
          <a:p>
            <a:pPr algn="ctr"/>
            <a:r>
              <a:rPr lang="fr-FR" sz="1600" dirty="0"/>
              <a:t>DIAGONAL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E3A642-191C-4A94-944B-4AEE001A3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583883"/>
            <a:ext cx="838200" cy="2952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4B2716A-5F71-41C1-9B48-61B892656309}"/>
              </a:ext>
            </a:extLst>
          </p:cNvPr>
          <p:cNvSpPr txBox="1"/>
          <p:nvPr/>
        </p:nvSpPr>
        <p:spPr>
          <a:xfrm>
            <a:off x="2764612" y="215315"/>
            <a:ext cx="3303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Florian </a:t>
            </a:r>
            <a:r>
              <a:rPr lang="fr-FR" sz="1600" dirty="0" err="1"/>
              <a:t>Duperret</a:t>
            </a:r>
            <a:endParaRPr lang="fr-FR" sz="1600" dirty="0"/>
          </a:p>
          <a:p>
            <a:pPr algn="ctr"/>
            <a:r>
              <a:rPr lang="fr-FR" sz="1600" dirty="0"/>
              <a:t>Correspondant Qualité de centre</a:t>
            </a:r>
          </a:p>
          <a:p>
            <a:pPr algn="ctr"/>
            <a:r>
              <a:rPr lang="fr-FR" sz="1600" dirty="0"/>
              <a:t>SDAR LGRA / DIAGONAL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585CBA-612B-90E7-BA81-359CEA396506}"/>
              </a:ext>
            </a:extLst>
          </p:cNvPr>
          <p:cNvSpPr txBox="1"/>
          <p:nvPr/>
        </p:nvSpPr>
        <p:spPr>
          <a:xfrm>
            <a:off x="-141409" y="215315"/>
            <a:ext cx="3303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Marine Guinot</a:t>
            </a:r>
          </a:p>
          <a:p>
            <a:pPr algn="ctr"/>
            <a:r>
              <a:rPr lang="fr-FR" sz="1600" dirty="0"/>
              <a:t>Correspondant Qualité de centre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1600" dirty="0"/>
              <a:t>Unité MTS – SDAR de centre</a:t>
            </a:r>
          </a:p>
        </p:txBody>
      </p:sp>
    </p:spTree>
    <p:extLst>
      <p:ext uri="{BB962C8B-B14F-4D97-AF65-F5344CB8AC3E}">
        <p14:creationId xmlns:p14="http://schemas.microsoft.com/office/powerpoint/2010/main" val="268601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BD53E488-13AC-4BC0-92AB-7494A4171B28}"/>
              </a:ext>
            </a:extLst>
          </p:cNvPr>
          <p:cNvSpPr/>
          <p:nvPr/>
        </p:nvSpPr>
        <p:spPr>
          <a:xfrm>
            <a:off x="4115520" y="340233"/>
            <a:ext cx="3960960" cy="7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1434960" indent="-143496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lang="fr-FR" sz="44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contexte</a:t>
            </a:r>
            <a:endParaRPr lang="fr-CH" sz="4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048C17A-4F46-4560-802F-DAF3A69800E9}"/>
              </a:ext>
            </a:extLst>
          </p:cNvPr>
          <p:cNvGrpSpPr/>
          <p:nvPr/>
        </p:nvGrpSpPr>
        <p:grpSpPr>
          <a:xfrm>
            <a:off x="203797" y="717513"/>
            <a:ext cx="4827035" cy="2458918"/>
            <a:chOff x="231505" y="2456280"/>
            <a:chExt cx="4827035" cy="2458918"/>
          </a:xfrm>
        </p:grpSpPr>
        <p:grpSp>
          <p:nvGrpSpPr>
            <p:cNvPr id="5" name="Groupe 13">
              <a:extLst>
                <a:ext uri="{FF2B5EF4-FFF2-40B4-BE49-F238E27FC236}">
                  <a16:creationId xmlns:a16="http://schemas.microsoft.com/office/drawing/2014/main" id="{789D8647-F725-47F8-A609-C610A8520AEA}"/>
                </a:ext>
              </a:extLst>
            </p:cNvPr>
            <p:cNvGrpSpPr/>
            <p:nvPr/>
          </p:nvGrpSpPr>
          <p:grpSpPr>
            <a:xfrm>
              <a:off x="464040" y="2456280"/>
              <a:ext cx="3675600" cy="1929240"/>
              <a:chOff x="464040" y="2456280"/>
              <a:chExt cx="3675600" cy="1929240"/>
            </a:xfrm>
          </p:grpSpPr>
          <p:pic>
            <p:nvPicPr>
              <p:cNvPr id="12" name="Image 4">
                <a:extLst>
                  <a:ext uri="{FF2B5EF4-FFF2-40B4-BE49-F238E27FC236}">
                    <a16:creationId xmlns:a16="http://schemas.microsoft.com/office/drawing/2014/main" id="{A52B5D1F-1997-4CAA-BD15-F09E3B0BFE1F}"/>
                  </a:ext>
                </a:extLst>
              </p:cNvPr>
              <p:cNvPicPr/>
              <p:nvPr/>
            </p:nvPicPr>
            <p:blipFill>
              <a:blip r:embed="rId2"/>
              <a:stretch/>
            </p:blipFill>
            <p:spPr>
              <a:xfrm>
                <a:off x="464040" y="2456280"/>
                <a:ext cx="3675600" cy="14166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" name="ZoneTexte 8">
                <a:extLst>
                  <a:ext uri="{FF2B5EF4-FFF2-40B4-BE49-F238E27FC236}">
                    <a16:creationId xmlns:a16="http://schemas.microsoft.com/office/drawing/2014/main" id="{02127D65-D0E0-411B-B788-84AAAE368B45}"/>
                  </a:ext>
                </a:extLst>
              </p:cNvPr>
              <p:cNvSpPr/>
              <p:nvPr/>
            </p:nvSpPr>
            <p:spPr>
              <a:xfrm>
                <a:off x="1347120" y="4021560"/>
                <a:ext cx="1909800" cy="3639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Une unité</a:t>
                </a:r>
                <a:endParaRPr lang="fr-CH" sz="1800" b="0" strike="noStrike" spc="-1">
                  <a:latin typeface="Arial"/>
                </a:endParaRPr>
              </a:p>
            </p:txBody>
          </p:sp>
        </p:grpSp>
        <p:grpSp>
          <p:nvGrpSpPr>
            <p:cNvPr id="6" name="Groupe 1">
              <a:extLst>
                <a:ext uri="{FF2B5EF4-FFF2-40B4-BE49-F238E27FC236}">
                  <a16:creationId xmlns:a16="http://schemas.microsoft.com/office/drawing/2014/main" id="{93B98F81-4947-4E90-A58B-A9DF73AED893}"/>
                </a:ext>
              </a:extLst>
            </p:cNvPr>
            <p:cNvGrpSpPr/>
            <p:nvPr/>
          </p:nvGrpSpPr>
          <p:grpSpPr>
            <a:xfrm>
              <a:off x="231505" y="2837638"/>
              <a:ext cx="1505160" cy="2077560"/>
              <a:chOff x="9052920" y="2351160"/>
              <a:chExt cx="1505160" cy="2077560"/>
            </a:xfrm>
          </p:grpSpPr>
          <p:pic>
            <p:nvPicPr>
              <p:cNvPr id="10" name="Image 3">
                <a:extLst>
                  <a:ext uri="{FF2B5EF4-FFF2-40B4-BE49-F238E27FC236}">
                    <a16:creationId xmlns:a16="http://schemas.microsoft.com/office/drawing/2014/main" id="{D838572A-7057-49C5-B2BC-76548687EFDF}"/>
                  </a:ext>
                </a:extLst>
              </p:cNvPr>
              <p:cNvPicPr/>
              <p:nvPr/>
            </p:nvPicPr>
            <p:blipFill>
              <a:blip r:embed="rId3"/>
              <a:stretch/>
            </p:blipFill>
            <p:spPr>
              <a:xfrm>
                <a:off x="9430560" y="2351160"/>
                <a:ext cx="753120" cy="16560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" name="ZoneTexte 6">
                <a:extLst>
                  <a:ext uri="{FF2B5EF4-FFF2-40B4-BE49-F238E27FC236}">
                    <a16:creationId xmlns:a16="http://schemas.microsoft.com/office/drawing/2014/main" id="{F4C78928-3BD4-46E8-8546-507BE46D3FB4}"/>
                  </a:ext>
                </a:extLst>
              </p:cNvPr>
              <p:cNvSpPr/>
              <p:nvPr/>
            </p:nvSpPr>
            <p:spPr>
              <a:xfrm>
                <a:off x="9052920" y="4064760"/>
                <a:ext cx="1505160" cy="3639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Un individu</a:t>
                </a:r>
                <a:endParaRPr lang="fr-CH" sz="1800" b="0" strike="noStrike" spc="-1">
                  <a:latin typeface="Arial"/>
                </a:endParaRPr>
              </a:p>
            </p:txBody>
          </p:sp>
        </p:grpSp>
        <p:grpSp>
          <p:nvGrpSpPr>
            <p:cNvPr id="7" name="Groupe 14">
              <a:extLst>
                <a:ext uri="{FF2B5EF4-FFF2-40B4-BE49-F238E27FC236}">
                  <a16:creationId xmlns:a16="http://schemas.microsoft.com/office/drawing/2014/main" id="{2F0E5876-999D-4110-975A-C66EE5A4AEA4}"/>
                </a:ext>
              </a:extLst>
            </p:cNvPr>
            <p:cNvGrpSpPr/>
            <p:nvPr/>
          </p:nvGrpSpPr>
          <p:grpSpPr>
            <a:xfrm>
              <a:off x="2865780" y="2836440"/>
              <a:ext cx="2192760" cy="2000880"/>
              <a:chOff x="5500080" y="2426040"/>
              <a:chExt cx="2192760" cy="2000880"/>
            </a:xfrm>
          </p:grpSpPr>
          <p:pic>
            <p:nvPicPr>
              <p:cNvPr id="8" name="Image 2">
                <a:extLst>
                  <a:ext uri="{FF2B5EF4-FFF2-40B4-BE49-F238E27FC236}">
                    <a16:creationId xmlns:a16="http://schemas.microsoft.com/office/drawing/2014/main" id="{A165621B-B9B5-4F58-9B42-978780AFFC32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5500080" y="2426040"/>
                <a:ext cx="2192760" cy="150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" name="ZoneTexte 7">
                <a:extLst>
                  <a:ext uri="{FF2B5EF4-FFF2-40B4-BE49-F238E27FC236}">
                    <a16:creationId xmlns:a16="http://schemas.microsoft.com/office/drawing/2014/main" id="{05D01212-525D-4D98-8923-879B5504DA7E}"/>
                  </a:ext>
                </a:extLst>
              </p:cNvPr>
              <p:cNvSpPr/>
              <p:nvPr/>
            </p:nvSpPr>
            <p:spPr>
              <a:xfrm>
                <a:off x="5788440" y="4062960"/>
                <a:ext cx="1616040" cy="3639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Une équipe</a:t>
                </a:r>
                <a:endParaRPr lang="fr-CH" sz="1800" b="0" strike="noStrike" spc="-1">
                  <a:latin typeface="Arial"/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EEF7F94-DDBF-469B-9609-7F578D8638BD}"/>
              </a:ext>
            </a:extLst>
          </p:cNvPr>
          <p:cNvGrpSpPr/>
          <p:nvPr/>
        </p:nvGrpSpPr>
        <p:grpSpPr>
          <a:xfrm>
            <a:off x="159000" y="3186393"/>
            <a:ext cx="5852432" cy="2172654"/>
            <a:chOff x="29696" y="3186393"/>
            <a:chExt cx="5852432" cy="2172654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0993D49-CED7-4846-BB51-7283ADDA4933}"/>
                </a:ext>
              </a:extLst>
            </p:cNvPr>
            <p:cNvSpPr txBox="1"/>
            <p:nvPr/>
          </p:nvSpPr>
          <p:spPr>
            <a:xfrm>
              <a:off x="1244209" y="3186393"/>
              <a:ext cx="2401454" cy="120032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b="1" dirty="0"/>
                <a:t>Projet de recherche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27FC514-7B72-4A44-9DE5-951F5FD97986}"/>
                </a:ext>
              </a:extLst>
            </p:cNvPr>
            <p:cNvSpPr txBox="1"/>
            <p:nvPr/>
          </p:nvSpPr>
          <p:spPr>
            <a:xfrm>
              <a:off x="3480674" y="4389550"/>
              <a:ext cx="2401454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b="1" dirty="0"/>
                <a:t>Protocole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5047452-94C4-40BF-892E-46C05501735E}"/>
                </a:ext>
              </a:extLst>
            </p:cNvPr>
            <p:cNvSpPr txBox="1"/>
            <p:nvPr/>
          </p:nvSpPr>
          <p:spPr>
            <a:xfrm>
              <a:off x="29696" y="4712716"/>
              <a:ext cx="3450978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b="1" dirty="0"/>
                <a:t>Expérimentation</a:t>
              </a:r>
            </a:p>
          </p:txBody>
        </p:sp>
      </p:grpSp>
      <p:grpSp>
        <p:nvGrpSpPr>
          <p:cNvPr id="17" name="Groupe 1">
            <a:extLst>
              <a:ext uri="{FF2B5EF4-FFF2-40B4-BE49-F238E27FC236}">
                <a16:creationId xmlns:a16="http://schemas.microsoft.com/office/drawing/2014/main" id="{8F7FB0B0-CC07-45E1-9059-526A898880E1}"/>
              </a:ext>
            </a:extLst>
          </p:cNvPr>
          <p:cNvGrpSpPr/>
          <p:nvPr/>
        </p:nvGrpSpPr>
        <p:grpSpPr>
          <a:xfrm>
            <a:off x="5928890" y="1510531"/>
            <a:ext cx="6067800" cy="1483920"/>
            <a:chOff x="2571480" y="3385080"/>
            <a:chExt cx="6067800" cy="1483920"/>
          </a:xfrm>
        </p:grpSpPr>
        <p:grpSp>
          <p:nvGrpSpPr>
            <p:cNvPr id="18" name="Groupe 27">
              <a:extLst>
                <a:ext uri="{FF2B5EF4-FFF2-40B4-BE49-F238E27FC236}">
                  <a16:creationId xmlns:a16="http://schemas.microsoft.com/office/drawing/2014/main" id="{69347F47-36FA-4CD9-9E3F-17EFDB8EB5A5}"/>
                </a:ext>
              </a:extLst>
            </p:cNvPr>
            <p:cNvGrpSpPr/>
            <p:nvPr/>
          </p:nvGrpSpPr>
          <p:grpSpPr>
            <a:xfrm>
              <a:off x="2571480" y="3950280"/>
              <a:ext cx="6067800" cy="918720"/>
              <a:chOff x="2571480" y="3950280"/>
              <a:chExt cx="6067800" cy="918720"/>
            </a:xfrm>
          </p:grpSpPr>
          <p:sp>
            <p:nvSpPr>
              <p:cNvPr id="20" name="Flèche : chevron 28">
                <a:extLst>
                  <a:ext uri="{FF2B5EF4-FFF2-40B4-BE49-F238E27FC236}">
                    <a16:creationId xmlns:a16="http://schemas.microsoft.com/office/drawing/2014/main" id="{7D6BABBA-335B-48DF-8A25-4581D1AE7166}"/>
                  </a:ext>
                </a:extLst>
              </p:cNvPr>
              <p:cNvSpPr/>
              <p:nvPr/>
            </p:nvSpPr>
            <p:spPr>
              <a:xfrm>
                <a:off x="2571480" y="3950280"/>
                <a:ext cx="2224800" cy="900000"/>
              </a:xfrm>
              <a:prstGeom prst="chevron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rgbClr val="3254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Conception</a:t>
                </a:r>
                <a:endParaRPr lang="fr-CH" sz="1800" b="0" strike="noStrike" spc="-1">
                  <a:latin typeface="Arial"/>
                </a:endParaRPr>
              </a:p>
            </p:txBody>
          </p:sp>
          <p:sp>
            <p:nvSpPr>
              <p:cNvPr id="21" name="Flèche : chevron 29">
                <a:extLst>
                  <a:ext uri="{FF2B5EF4-FFF2-40B4-BE49-F238E27FC236}">
                    <a16:creationId xmlns:a16="http://schemas.microsoft.com/office/drawing/2014/main" id="{C7E34F35-CD50-4671-A239-202C09047E17}"/>
                  </a:ext>
                </a:extLst>
              </p:cNvPr>
              <p:cNvSpPr/>
              <p:nvPr/>
            </p:nvSpPr>
            <p:spPr>
              <a:xfrm>
                <a:off x="4493160" y="3969000"/>
                <a:ext cx="2224800" cy="900000"/>
              </a:xfrm>
              <a:prstGeom prst="chevron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solidFill>
                  <a:srgbClr val="3254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Réalisation</a:t>
                </a:r>
                <a:endParaRPr lang="fr-CH" sz="1800" b="0" strike="noStrike" spc="-1">
                  <a:latin typeface="Arial"/>
                </a:endParaRPr>
              </a:p>
            </p:txBody>
          </p:sp>
          <p:sp>
            <p:nvSpPr>
              <p:cNvPr id="22" name="Flèche : chevron 30">
                <a:extLst>
                  <a:ext uri="{FF2B5EF4-FFF2-40B4-BE49-F238E27FC236}">
                    <a16:creationId xmlns:a16="http://schemas.microsoft.com/office/drawing/2014/main" id="{A2FFB7EF-C182-4A39-87B5-DA9E49A949C5}"/>
                  </a:ext>
                </a:extLst>
              </p:cNvPr>
              <p:cNvSpPr/>
              <p:nvPr/>
            </p:nvSpPr>
            <p:spPr>
              <a:xfrm>
                <a:off x="6414480" y="3969000"/>
                <a:ext cx="2224800" cy="900000"/>
              </a:xfrm>
              <a:prstGeom prst="chevron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solidFill>
                  <a:srgbClr val="3254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fr-FR" sz="1800" b="0" strike="noStrike" spc="-1">
                    <a:solidFill>
                      <a:srgbClr val="000000"/>
                    </a:solidFill>
                    <a:latin typeface="Calibri"/>
                  </a:rPr>
                  <a:t>Valorisation</a:t>
                </a:r>
                <a:endParaRPr lang="fr-CH" sz="1800" b="0" strike="noStrike" spc="-1">
                  <a:latin typeface="Arial"/>
                </a:endParaRPr>
              </a:p>
            </p:txBody>
          </p:sp>
        </p:grpSp>
        <p:sp>
          <p:nvSpPr>
            <p:cNvPr id="19" name="ZoneTexte 31">
              <a:extLst>
                <a:ext uri="{FF2B5EF4-FFF2-40B4-BE49-F238E27FC236}">
                  <a16:creationId xmlns:a16="http://schemas.microsoft.com/office/drawing/2014/main" id="{6F898602-274F-4DA2-8582-5A8A45DFF456}"/>
                </a:ext>
              </a:extLst>
            </p:cNvPr>
            <p:cNvSpPr/>
            <p:nvPr/>
          </p:nvSpPr>
          <p:spPr>
            <a:xfrm>
              <a:off x="3238920" y="3385080"/>
              <a:ext cx="4489200" cy="409680"/>
            </a:xfrm>
            <a:prstGeom prst="rect">
              <a:avLst/>
            </a:prstGeom>
            <a:noFill/>
            <a:ln w="38100">
              <a:solidFill>
                <a:srgbClr val="70AD47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fr-FR" sz="2100" b="1" strike="noStrike" spc="-1">
                  <a:solidFill>
                    <a:srgbClr val="000000"/>
                  </a:solidFill>
                  <a:latin typeface="Calibri"/>
                </a:rPr>
                <a:t>Processus Recherche</a:t>
              </a:r>
              <a:endParaRPr lang="fr-CH" sz="2100" b="0" strike="noStrike" spc="-1">
                <a:latin typeface="Arial"/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9E07AAD6-F55C-43C2-A8D0-D0949BA669CC}"/>
              </a:ext>
            </a:extLst>
          </p:cNvPr>
          <p:cNvSpPr txBox="1"/>
          <p:nvPr/>
        </p:nvSpPr>
        <p:spPr>
          <a:xfrm>
            <a:off x="7161170" y="3657600"/>
            <a:ext cx="3786621" cy="23083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Toujours des échantillons et/ou des données à gérer</a:t>
            </a:r>
          </a:p>
        </p:txBody>
      </p:sp>
    </p:spTree>
    <p:extLst>
      <p:ext uri="{BB962C8B-B14F-4D97-AF65-F5344CB8AC3E}">
        <p14:creationId xmlns:p14="http://schemas.microsoft.com/office/powerpoint/2010/main" val="331113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>
            <a:extLst>
              <a:ext uri="{FF2B5EF4-FFF2-40B4-BE49-F238E27FC236}">
                <a16:creationId xmlns:a16="http://schemas.microsoft.com/office/drawing/2014/main" id="{DDE21100-B431-4358-B3EF-0996C7F9EAC8}"/>
              </a:ext>
            </a:extLst>
          </p:cNvPr>
          <p:cNvSpPr/>
          <p:nvPr/>
        </p:nvSpPr>
        <p:spPr>
          <a:xfrm>
            <a:off x="4770476" y="289594"/>
            <a:ext cx="7042007" cy="7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1434960" indent="-143496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convergence possible</a:t>
            </a:r>
            <a:endParaRPr lang="fr-CH" sz="4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8" name="Diagramme 17">
            <a:extLst>
              <a:ext uri="{FF2B5EF4-FFF2-40B4-BE49-F238E27FC236}">
                <a16:creationId xmlns:a16="http://schemas.microsoft.com/office/drawing/2014/main" id="{819CCCBD-827B-46A1-A6E0-F510AA0FA3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7208685"/>
              </p:ext>
            </p:extLst>
          </p:nvPr>
        </p:nvGraphicFramePr>
        <p:xfrm>
          <a:off x="-640329" y="2506170"/>
          <a:ext cx="6202691" cy="3746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6" name="Groupe 25">
            <a:extLst>
              <a:ext uri="{FF2B5EF4-FFF2-40B4-BE49-F238E27FC236}">
                <a16:creationId xmlns:a16="http://schemas.microsoft.com/office/drawing/2014/main" id="{E66043D4-15F9-4F3C-B23D-0E981C76A28B}"/>
              </a:ext>
            </a:extLst>
          </p:cNvPr>
          <p:cNvGrpSpPr/>
          <p:nvPr/>
        </p:nvGrpSpPr>
        <p:grpSpPr>
          <a:xfrm>
            <a:off x="1584001" y="25680"/>
            <a:ext cx="1754033" cy="1833569"/>
            <a:chOff x="2559885" y="-64529"/>
            <a:chExt cx="1006222" cy="1093524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D82541B-75AA-4F7C-89E7-EAB4FAE07B9D}"/>
                </a:ext>
              </a:extLst>
            </p:cNvPr>
            <p:cNvSpPr/>
            <p:nvPr/>
          </p:nvSpPr>
          <p:spPr>
            <a:xfrm>
              <a:off x="2559885" y="-64529"/>
              <a:ext cx="1006222" cy="109352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Ellipse 4">
              <a:extLst>
                <a:ext uri="{FF2B5EF4-FFF2-40B4-BE49-F238E27FC236}">
                  <a16:creationId xmlns:a16="http://schemas.microsoft.com/office/drawing/2014/main" id="{AE2CA0A1-7E3F-49E7-985D-E1D5549149A8}"/>
                </a:ext>
              </a:extLst>
            </p:cNvPr>
            <p:cNvSpPr txBox="1"/>
            <p:nvPr/>
          </p:nvSpPr>
          <p:spPr>
            <a:xfrm>
              <a:off x="2559885" y="92867"/>
              <a:ext cx="1006222" cy="9361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kern="1200" dirty="0">
                  <a:solidFill>
                    <a:schemeClr val="tx1"/>
                  </a:solidFill>
                </a:rPr>
                <a:t>Projet de recherche</a:t>
              </a:r>
            </a:p>
            <a:p>
              <a:pPr marL="0" lvl="0" indent="0" algn="ctr" defTabSz="533400">
                <a:lnSpc>
                  <a:spcPct val="50000"/>
                </a:lnSpc>
                <a:spcBef>
                  <a:spcPct val="0"/>
                </a:spcBef>
                <a:buNone/>
              </a:pPr>
              <a:r>
                <a:rPr lang="fr-FR" sz="1600" b="1" dirty="0">
                  <a:solidFill>
                    <a:schemeClr val="tx1"/>
                  </a:solidFill>
                </a:rPr>
                <a:t>-</a:t>
              </a:r>
              <a:endParaRPr lang="fr-FR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533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dirty="0">
                  <a:solidFill>
                    <a:schemeClr val="tx1"/>
                  </a:solidFill>
                </a:rPr>
                <a:t>Protocole</a:t>
              </a:r>
            </a:p>
            <a:p>
              <a:pPr marL="0" lvl="0" indent="0" algn="ctr" defTabSz="533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dirty="0">
                  <a:solidFill>
                    <a:schemeClr val="tx1"/>
                  </a:solidFill>
                </a:rPr>
                <a:t>-</a:t>
              </a:r>
            </a:p>
            <a:p>
              <a:pPr marL="0" lvl="0" indent="0" algn="ctr" defTabSz="533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b="1" kern="1200" dirty="0">
                  <a:solidFill>
                    <a:schemeClr val="tx1"/>
                  </a:solidFill>
                </a:rPr>
                <a:t>Expérimentation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628B489-5F85-4465-9857-3737D9BCCDE6}"/>
              </a:ext>
            </a:extLst>
          </p:cNvPr>
          <p:cNvSpPr/>
          <p:nvPr/>
        </p:nvSpPr>
        <p:spPr>
          <a:xfrm>
            <a:off x="4932395" y="1449904"/>
            <a:ext cx="6718170" cy="4448013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b="1" dirty="0"/>
              <a:t>Convergence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/>
              <a:t>Même cycle de vie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/>
              <a:t>Une donnée est un « échantillon d’information »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/>
              <a:t> Un échantillon a obligatoirement des données et métadonnées associées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5050D3-4F14-49A7-93AF-244873688A74}"/>
              </a:ext>
            </a:extLst>
          </p:cNvPr>
          <p:cNvSpPr txBox="1"/>
          <p:nvPr/>
        </p:nvSpPr>
        <p:spPr>
          <a:xfrm>
            <a:off x="687634" y="1936128"/>
            <a:ext cx="3546763" cy="36933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Echantillons et/ou données</a:t>
            </a:r>
          </a:p>
        </p:txBody>
      </p:sp>
    </p:spTree>
    <p:extLst>
      <p:ext uri="{BB962C8B-B14F-4D97-AF65-F5344CB8AC3E}">
        <p14:creationId xmlns:p14="http://schemas.microsoft.com/office/powerpoint/2010/main" val="290482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29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BD53E488-13AC-4BC0-92AB-7494A4171B28}"/>
              </a:ext>
            </a:extLst>
          </p:cNvPr>
          <p:cNvSpPr/>
          <p:nvPr/>
        </p:nvSpPr>
        <p:spPr>
          <a:xfrm>
            <a:off x="4115520" y="340233"/>
            <a:ext cx="3960960" cy="7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1434960" indent="-143496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enjeux</a:t>
            </a:r>
            <a:endParaRPr lang="fr-CH" sz="4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" descr="Les enjeux de l'architecture SI - Histoire de l'informatique">
            <a:extLst>
              <a:ext uri="{FF2B5EF4-FFF2-40B4-BE49-F238E27FC236}">
                <a16:creationId xmlns:a16="http://schemas.microsoft.com/office/drawing/2014/main" id="{BB7069D2-AA8E-4CED-87C0-4FDE530B7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72" y="228346"/>
            <a:ext cx="3318906" cy="169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039A69D-D6F3-4933-BBD9-89F051FC538C}"/>
              </a:ext>
            </a:extLst>
          </p:cNvPr>
          <p:cNvSpPr/>
          <p:nvPr/>
        </p:nvSpPr>
        <p:spPr>
          <a:xfrm>
            <a:off x="253373" y="2884300"/>
            <a:ext cx="11809318" cy="2308324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Améliorer la traçabilité et la fiabilité des résultats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Gagner du temps </a:t>
            </a:r>
            <a:r>
              <a:rPr lang="fr-FR" sz="3200" dirty="0">
                <a:solidFill>
                  <a:prstClr val="black"/>
                </a:solidFill>
              </a:rPr>
              <a:t>(activité récurrente)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RSE </a:t>
            </a:r>
            <a:r>
              <a:rPr lang="fr-FR" sz="3200" dirty="0">
                <a:solidFill>
                  <a:prstClr val="black"/>
                </a:solidFill>
              </a:rPr>
              <a:t>(Gain de ressources, équipements, fournitures, humaines)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Maitrise des risques</a:t>
            </a:r>
          </a:p>
        </p:txBody>
      </p:sp>
    </p:spTree>
    <p:extLst>
      <p:ext uri="{BB962C8B-B14F-4D97-AF65-F5344CB8AC3E}">
        <p14:creationId xmlns:p14="http://schemas.microsoft.com/office/powerpoint/2010/main" val="281717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>
            <a:extLst>
              <a:ext uri="{FF2B5EF4-FFF2-40B4-BE49-F238E27FC236}">
                <a16:creationId xmlns:a16="http://schemas.microsoft.com/office/drawing/2014/main" id="{BD53E488-13AC-4BC0-92AB-7494A4171B28}"/>
              </a:ext>
            </a:extLst>
          </p:cNvPr>
          <p:cNvSpPr/>
          <p:nvPr/>
        </p:nvSpPr>
        <p:spPr>
          <a:xfrm>
            <a:off x="4115520" y="340233"/>
            <a:ext cx="3960960" cy="7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1434960" indent="-143496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méthode</a:t>
            </a:r>
            <a:endParaRPr lang="fr-CH" sz="4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39A69D-D6F3-4933-BBD9-89F051FC538C}"/>
              </a:ext>
            </a:extLst>
          </p:cNvPr>
          <p:cNvSpPr/>
          <p:nvPr/>
        </p:nvSpPr>
        <p:spPr>
          <a:xfrm>
            <a:off x="382682" y="2609005"/>
            <a:ext cx="11809318" cy="341632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Une réflexion et un engagement en amont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Des groupes de travail dans les unités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L’accompagnement pas à pas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Du travail entre deux sessions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Des temps de restitutions et d’échanges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fr-FR" sz="3600" b="1" dirty="0">
                <a:solidFill>
                  <a:prstClr val="black"/>
                </a:solidFill>
              </a:rPr>
              <a:t>En distanciel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C4301A-650D-4387-BE76-90BF1734A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56" y="128001"/>
            <a:ext cx="3047380" cy="15386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8380E8E-5A1F-4587-A64C-16F2487AE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712" y="128001"/>
            <a:ext cx="3144591" cy="204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4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7D4C543-BCA8-4398-929E-57960E4AC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16" y="169503"/>
            <a:ext cx="2910674" cy="2437510"/>
          </a:xfrm>
          <a:prstGeom prst="rect">
            <a:avLst/>
          </a:prstGeom>
        </p:spPr>
      </p:pic>
      <p:graphicFrame>
        <p:nvGraphicFramePr>
          <p:cNvPr id="3" name="Diagramme 2"/>
          <p:cNvGraphicFramePr/>
          <p:nvPr/>
        </p:nvGraphicFramePr>
        <p:xfrm>
          <a:off x="2164080" y="1015160"/>
          <a:ext cx="8879840" cy="1959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Diagramme 15"/>
          <p:cNvGraphicFramePr/>
          <p:nvPr/>
        </p:nvGraphicFramePr>
        <p:xfrm>
          <a:off x="2458720" y="2793472"/>
          <a:ext cx="9438640" cy="2083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7" name="Diagramme 16"/>
          <p:cNvGraphicFramePr/>
          <p:nvPr/>
        </p:nvGraphicFramePr>
        <p:xfrm>
          <a:off x="4115519" y="4412519"/>
          <a:ext cx="7285353" cy="2083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" name="Titre 3">
            <a:extLst>
              <a:ext uri="{FF2B5EF4-FFF2-40B4-BE49-F238E27FC236}">
                <a16:creationId xmlns:a16="http://schemas.microsoft.com/office/drawing/2014/main" id="{FF93332A-226D-451F-BD57-6374781FED6B}"/>
              </a:ext>
            </a:extLst>
          </p:cNvPr>
          <p:cNvSpPr/>
          <p:nvPr/>
        </p:nvSpPr>
        <p:spPr>
          <a:xfrm>
            <a:off x="4115519" y="340233"/>
            <a:ext cx="6497437" cy="75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1434960" indent="-143496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1" strike="noStrike" spc="-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étapes programmées</a:t>
            </a:r>
            <a:endParaRPr lang="fr-CH" sz="4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0193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273</Words>
  <Application>Microsoft Office PowerPoint</Application>
  <PresentationFormat>Grand écran</PresentationFormat>
  <Paragraphs>82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Eras Demi ITC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alain.label</dc:creator>
  <cp:lastModifiedBy>Catherine CHABALIER</cp:lastModifiedBy>
  <cp:revision>45</cp:revision>
  <dcterms:created xsi:type="dcterms:W3CDTF">2024-11-21T15:14:47Z</dcterms:created>
  <dcterms:modified xsi:type="dcterms:W3CDTF">2026-07-07T12:53:09Z</dcterms:modified>
</cp:coreProperties>
</file>